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77" r:id="rId8"/>
    <p:sldId id="276"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63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05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6180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61624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30568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73248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4164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0784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13387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65140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957772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6367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6530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129573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41003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50545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1830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90658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18063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06775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0931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25464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3091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38230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7/31/2018</a:t>
            </a:fld>
            <a:endParaRPr lang="en-US"/>
          </a:p>
        </p:txBody>
      </p:sp>
      <p:sp>
        <p:nvSpPr>
          <p:cNvPr id="6" name="Holder 6"/>
          <p:cNvSpPr>
            <a:spLocks noGrp="1"/>
          </p:cNvSpPr>
          <p:nvPr>
            <p:ph type="sldNum" sz="quarter" idx="7"/>
          </p:nvPr>
        </p:nvSpPr>
        <p:spPr/>
        <p:txBody>
          <a:bodyPr lIns="0" tIns="0" rIns="0" bIns="0"/>
          <a:lstStyle>
            <a:lvl1pPr>
              <a:defRPr sz="1400" b="0" i="0">
                <a:solidFill>
                  <a:srgbClr val="535353"/>
                </a:solidFill>
                <a:latin typeface="Times New Roman"/>
                <a:cs typeface="Times New Roman"/>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0000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7/31/2018</a:t>
            </a:fld>
            <a:endParaRPr lang="en-US"/>
          </a:p>
        </p:txBody>
      </p:sp>
      <p:sp>
        <p:nvSpPr>
          <p:cNvPr id="6" name="Holder 6"/>
          <p:cNvSpPr>
            <a:spLocks noGrp="1"/>
          </p:cNvSpPr>
          <p:nvPr>
            <p:ph type="sldNum" sz="quarter" idx="7"/>
          </p:nvPr>
        </p:nvSpPr>
        <p:spPr/>
        <p:txBody>
          <a:bodyPr lIns="0" tIns="0" rIns="0" bIns="0"/>
          <a:lstStyle>
            <a:lvl1pPr>
              <a:defRPr sz="1400" b="0" i="0">
                <a:solidFill>
                  <a:srgbClr val="535353"/>
                </a:solidFill>
                <a:latin typeface="Times New Roman"/>
                <a:cs typeface="Times New Roman"/>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rgbClr val="800000"/>
                </a:solidFill>
                <a:latin typeface="Verdana"/>
                <a:cs typeface="Verdan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7/31/2018</a:t>
            </a:fld>
            <a:endParaRPr lang="en-US"/>
          </a:p>
        </p:txBody>
      </p:sp>
      <p:sp>
        <p:nvSpPr>
          <p:cNvPr id="7" name="Holder 7"/>
          <p:cNvSpPr>
            <a:spLocks noGrp="1"/>
          </p:cNvSpPr>
          <p:nvPr>
            <p:ph type="sldNum" sz="quarter" idx="7"/>
          </p:nvPr>
        </p:nvSpPr>
        <p:spPr/>
        <p:txBody>
          <a:bodyPr lIns="0" tIns="0" rIns="0" bIns="0"/>
          <a:lstStyle>
            <a:lvl1pPr>
              <a:defRPr sz="1400" b="0" i="0">
                <a:solidFill>
                  <a:srgbClr val="535353"/>
                </a:solidFill>
                <a:latin typeface="Times New Roman"/>
                <a:cs typeface="Times New Roman"/>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80000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7/31/2018</a:t>
            </a:fld>
            <a:endParaRPr lang="en-US"/>
          </a:p>
        </p:txBody>
      </p:sp>
      <p:sp>
        <p:nvSpPr>
          <p:cNvPr id="5" name="Holder 5"/>
          <p:cNvSpPr>
            <a:spLocks noGrp="1"/>
          </p:cNvSpPr>
          <p:nvPr>
            <p:ph type="sldNum" sz="quarter" idx="7"/>
          </p:nvPr>
        </p:nvSpPr>
        <p:spPr/>
        <p:txBody>
          <a:bodyPr lIns="0" tIns="0" rIns="0" bIns="0"/>
          <a:lstStyle>
            <a:lvl1pPr>
              <a:defRPr sz="1400" b="0" i="0">
                <a:solidFill>
                  <a:srgbClr val="535353"/>
                </a:solidFill>
                <a:latin typeface="Times New Roman"/>
                <a:cs typeface="Times New Roman"/>
              </a:defRPr>
            </a:lvl1pPr>
          </a:lstStyle>
          <a:p>
            <a:pPr marL="2540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7/31/2018</a:t>
            </a:fld>
            <a:endParaRPr lang="en-US"/>
          </a:p>
        </p:txBody>
      </p:sp>
      <p:sp>
        <p:nvSpPr>
          <p:cNvPr id="4" name="Holder 4"/>
          <p:cNvSpPr>
            <a:spLocks noGrp="1"/>
          </p:cNvSpPr>
          <p:nvPr>
            <p:ph type="sldNum" sz="quarter" idx="7"/>
          </p:nvPr>
        </p:nvSpPr>
        <p:spPr/>
        <p:txBody>
          <a:bodyPr lIns="0" tIns="0" rIns="0" bIns="0"/>
          <a:lstStyle>
            <a:lvl1pPr>
              <a:defRPr sz="1400" b="0" i="0">
                <a:solidFill>
                  <a:srgbClr val="535353"/>
                </a:solidFill>
                <a:latin typeface="Times New Roman"/>
                <a:cs typeface="Times New Roman"/>
              </a:defRPr>
            </a:lvl1pPr>
          </a:lstStyle>
          <a:p>
            <a:pPr marL="25400">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88952"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96352" y="667582"/>
            <a:ext cx="9599295" cy="911225"/>
          </a:xfrm>
          <a:prstGeom prst="rect">
            <a:avLst/>
          </a:prstGeom>
        </p:spPr>
        <p:txBody>
          <a:bodyPr wrap="square" lIns="0" tIns="0" rIns="0" bIns="0">
            <a:spAutoFit/>
          </a:bodyPr>
          <a:lstStyle>
            <a:lvl1pPr>
              <a:defRPr sz="2400" b="1" i="0">
                <a:solidFill>
                  <a:srgbClr val="800000"/>
                </a:solidFill>
                <a:latin typeface="Verdana"/>
                <a:cs typeface="Verdana"/>
              </a:defRPr>
            </a:lvl1pPr>
          </a:lstStyle>
          <a:p>
            <a:endParaRPr/>
          </a:p>
        </p:txBody>
      </p:sp>
      <p:sp>
        <p:nvSpPr>
          <p:cNvPr id="3" name="Holder 3"/>
          <p:cNvSpPr>
            <a:spLocks noGrp="1"/>
          </p:cNvSpPr>
          <p:nvPr>
            <p:ph type="body" idx="1"/>
          </p:nvPr>
        </p:nvSpPr>
        <p:spPr>
          <a:xfrm>
            <a:off x="1291432" y="1265295"/>
            <a:ext cx="9609134" cy="216281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3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7/31/2018</a:t>
            </a:fld>
            <a:endParaRPr lang="en-US"/>
          </a:p>
        </p:txBody>
      </p:sp>
      <p:sp>
        <p:nvSpPr>
          <p:cNvPr id="6" name="Holder 6"/>
          <p:cNvSpPr>
            <a:spLocks noGrp="1"/>
          </p:cNvSpPr>
          <p:nvPr>
            <p:ph type="sldNum" sz="quarter" idx="7"/>
          </p:nvPr>
        </p:nvSpPr>
        <p:spPr>
          <a:xfrm>
            <a:off x="10673016" y="6448266"/>
            <a:ext cx="231140" cy="203834"/>
          </a:xfrm>
          <a:prstGeom prst="rect">
            <a:avLst/>
          </a:prstGeom>
        </p:spPr>
        <p:txBody>
          <a:bodyPr wrap="square" lIns="0" tIns="0" rIns="0" bIns="0">
            <a:spAutoFit/>
          </a:bodyPr>
          <a:lstStyle>
            <a:lvl1pPr>
              <a:defRPr sz="1400" b="0" i="0">
                <a:solidFill>
                  <a:srgbClr val="535353"/>
                </a:solidFill>
                <a:latin typeface="Times New Roman"/>
                <a:cs typeface="Times New Roman"/>
              </a:defRPr>
            </a:lvl1pPr>
          </a:lstStyle>
          <a:p>
            <a:pPr marL="2540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jpg"/><Relationship Id="rId7"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jpg"/><Relationship Id="rId11" Type="http://schemas.openxmlformats.org/officeDocument/2006/relationships/image" Target="../media/image22.jpg"/><Relationship Id="rId5" Type="http://schemas.openxmlformats.org/officeDocument/2006/relationships/image" Target="../media/image18.jpg"/><Relationship Id="rId10" Type="http://schemas.openxmlformats.org/officeDocument/2006/relationships/image" Target="../media/image21.jpg"/><Relationship Id="rId4" Type="http://schemas.openxmlformats.org/officeDocument/2006/relationships/image" Target="../media/image17.jpg"/><Relationship Id="rId9"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he.kendallhunt.com/product/picturing-russia-research-guide" TargetMode="External"/><Relationship Id="rId4" Type="http://schemas.openxmlformats.org/officeDocument/2006/relationships/hyperlink" Target="http://www.youtube.com/watch?v=Kh5njay3Cg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SANTANA@UCF.EDU" TargetMode="External"/><Relationship Id="rId4" Type="http://schemas.openxmlformats.org/officeDocument/2006/relationships/hyperlink" Target="mailto:ALLA.KOUROVA@UCF.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hyperlink" Target="https://www.youtube.com/watch?v=xQa6tWPCe_g" TargetMode="External"/><Relationship Id="rId4" Type="http://schemas.openxmlformats.org/officeDocument/2006/relationships/image" Target="../media/image4.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281431"/>
            <a:ext cx="12188952" cy="6375400"/>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1296352" y="2441196"/>
            <a:ext cx="8578850" cy="2369820"/>
          </a:xfrm>
          <a:prstGeom prst="rect">
            <a:avLst/>
          </a:prstGeom>
        </p:spPr>
        <p:txBody>
          <a:bodyPr vert="horz" wrap="square" lIns="0" tIns="0" rIns="0" bIns="0" rtlCol="0">
            <a:spAutoFit/>
          </a:bodyPr>
          <a:lstStyle/>
          <a:p>
            <a:pPr marL="12700" marR="5080">
              <a:lnSpc>
                <a:spcPts val="4750"/>
              </a:lnSpc>
            </a:pPr>
            <a:r>
              <a:rPr sz="4400" dirty="0">
                <a:solidFill>
                  <a:srgbClr val="262626"/>
                </a:solidFill>
                <a:latin typeface="Century Gothic"/>
                <a:cs typeface="Century Gothic"/>
              </a:rPr>
              <a:t>F</a:t>
            </a:r>
            <a:r>
              <a:rPr sz="4400" spc="-5" dirty="0">
                <a:solidFill>
                  <a:srgbClr val="262626"/>
                </a:solidFill>
                <a:latin typeface="Century Gothic"/>
                <a:cs typeface="Century Gothic"/>
              </a:rPr>
              <a:t>U</a:t>
            </a:r>
            <a:r>
              <a:rPr sz="4400" spc="5" dirty="0">
                <a:solidFill>
                  <a:srgbClr val="262626"/>
                </a:solidFill>
                <a:latin typeface="Century Gothic"/>
                <a:cs typeface="Century Gothic"/>
              </a:rPr>
              <a:t>L</a:t>
            </a:r>
            <a:r>
              <a:rPr sz="4400" dirty="0">
                <a:solidFill>
                  <a:srgbClr val="262626"/>
                </a:solidFill>
                <a:latin typeface="Century Gothic"/>
                <a:cs typeface="Century Gothic"/>
              </a:rPr>
              <a:t>BRIGHT</a:t>
            </a:r>
            <a:r>
              <a:rPr sz="4400" spc="-35" dirty="0">
                <a:solidFill>
                  <a:srgbClr val="262626"/>
                </a:solidFill>
                <a:latin typeface="Century Gothic"/>
                <a:cs typeface="Century Gothic"/>
              </a:rPr>
              <a:t> </a:t>
            </a:r>
            <a:r>
              <a:rPr sz="4400" dirty="0">
                <a:solidFill>
                  <a:srgbClr val="262626"/>
                </a:solidFill>
                <a:latin typeface="Century Gothic"/>
                <a:cs typeface="Century Gothic"/>
              </a:rPr>
              <a:t>H</a:t>
            </a:r>
            <a:r>
              <a:rPr sz="4400" spc="-10" dirty="0">
                <a:solidFill>
                  <a:srgbClr val="262626"/>
                </a:solidFill>
                <a:latin typeface="Century Gothic"/>
                <a:cs typeface="Century Gothic"/>
              </a:rPr>
              <a:t>A</a:t>
            </a:r>
            <a:r>
              <a:rPr sz="4400" spc="-5" dirty="0">
                <a:solidFill>
                  <a:srgbClr val="262626"/>
                </a:solidFill>
                <a:latin typeface="Century Gothic"/>
                <a:cs typeface="Century Gothic"/>
              </a:rPr>
              <a:t>Y</a:t>
            </a:r>
            <a:r>
              <a:rPr sz="4400" dirty="0">
                <a:solidFill>
                  <a:srgbClr val="262626"/>
                </a:solidFill>
                <a:latin typeface="Century Gothic"/>
                <a:cs typeface="Century Gothic"/>
              </a:rPr>
              <a:t>S</a:t>
            </a:r>
            <a:r>
              <a:rPr sz="4400" spc="-30" dirty="0">
                <a:solidFill>
                  <a:srgbClr val="262626"/>
                </a:solidFill>
                <a:latin typeface="Century Gothic"/>
                <a:cs typeface="Century Gothic"/>
              </a:rPr>
              <a:t> </a:t>
            </a:r>
            <a:r>
              <a:rPr sz="4400" dirty="0">
                <a:solidFill>
                  <a:srgbClr val="262626"/>
                </a:solidFill>
                <a:latin typeface="Century Gothic"/>
                <a:cs typeface="Century Gothic"/>
              </a:rPr>
              <a:t>GRO</a:t>
            </a:r>
            <a:r>
              <a:rPr sz="4400" spc="-5" dirty="0">
                <a:solidFill>
                  <a:srgbClr val="262626"/>
                </a:solidFill>
                <a:latin typeface="Century Gothic"/>
                <a:cs typeface="Century Gothic"/>
              </a:rPr>
              <a:t>U</a:t>
            </a:r>
            <a:r>
              <a:rPr sz="4400" dirty="0">
                <a:solidFill>
                  <a:srgbClr val="262626"/>
                </a:solidFill>
                <a:latin typeface="Century Gothic"/>
                <a:cs typeface="Century Gothic"/>
              </a:rPr>
              <a:t>P</a:t>
            </a:r>
            <a:r>
              <a:rPr sz="4400" spc="-25" dirty="0">
                <a:solidFill>
                  <a:srgbClr val="262626"/>
                </a:solidFill>
                <a:latin typeface="Century Gothic"/>
                <a:cs typeface="Century Gothic"/>
              </a:rPr>
              <a:t> </a:t>
            </a:r>
            <a:r>
              <a:rPr sz="4400" dirty="0">
                <a:solidFill>
                  <a:srgbClr val="262626"/>
                </a:solidFill>
                <a:latin typeface="Century Gothic"/>
                <a:cs typeface="Century Gothic"/>
              </a:rPr>
              <a:t>GR</a:t>
            </a:r>
            <a:r>
              <a:rPr sz="4400" spc="-10" dirty="0">
                <a:solidFill>
                  <a:srgbClr val="262626"/>
                </a:solidFill>
                <a:latin typeface="Century Gothic"/>
                <a:cs typeface="Century Gothic"/>
              </a:rPr>
              <a:t>AN</a:t>
            </a:r>
            <a:r>
              <a:rPr sz="4400" dirty="0">
                <a:solidFill>
                  <a:srgbClr val="262626"/>
                </a:solidFill>
                <a:latin typeface="Century Gothic"/>
                <a:cs typeface="Century Gothic"/>
              </a:rPr>
              <a:t>T </a:t>
            </a:r>
            <a:r>
              <a:rPr sz="4400" spc="-5" dirty="0">
                <a:solidFill>
                  <a:srgbClr val="262626"/>
                </a:solidFill>
                <a:latin typeface="Century Gothic"/>
                <a:cs typeface="Century Gothic"/>
              </a:rPr>
              <a:t>“</a:t>
            </a:r>
            <a:r>
              <a:rPr sz="4400" dirty="0">
                <a:solidFill>
                  <a:srgbClr val="262626"/>
                </a:solidFill>
                <a:latin typeface="Century Gothic"/>
                <a:cs typeface="Century Gothic"/>
              </a:rPr>
              <a:t>B</a:t>
            </a:r>
            <a:r>
              <a:rPr sz="4400" spc="-5" dirty="0">
                <a:solidFill>
                  <a:srgbClr val="262626"/>
                </a:solidFill>
                <a:latin typeface="Century Gothic"/>
                <a:cs typeface="Century Gothic"/>
              </a:rPr>
              <a:t>U</a:t>
            </a:r>
            <a:r>
              <a:rPr sz="4400" dirty="0">
                <a:solidFill>
                  <a:srgbClr val="262626"/>
                </a:solidFill>
                <a:latin typeface="Century Gothic"/>
                <a:cs typeface="Century Gothic"/>
              </a:rPr>
              <a:t>I</a:t>
            </a:r>
            <a:r>
              <a:rPr sz="4400" spc="5" dirty="0">
                <a:solidFill>
                  <a:srgbClr val="262626"/>
                </a:solidFill>
                <a:latin typeface="Century Gothic"/>
                <a:cs typeface="Century Gothic"/>
              </a:rPr>
              <a:t>L</a:t>
            </a:r>
            <a:r>
              <a:rPr sz="4400" dirty="0">
                <a:solidFill>
                  <a:srgbClr val="262626"/>
                </a:solidFill>
                <a:latin typeface="Century Gothic"/>
                <a:cs typeface="Century Gothic"/>
              </a:rPr>
              <a:t>DI</a:t>
            </a:r>
            <a:r>
              <a:rPr sz="4400" spc="-10" dirty="0">
                <a:solidFill>
                  <a:srgbClr val="262626"/>
                </a:solidFill>
                <a:latin typeface="Century Gothic"/>
                <a:cs typeface="Century Gothic"/>
              </a:rPr>
              <a:t>N</a:t>
            </a:r>
            <a:r>
              <a:rPr sz="4400" dirty="0">
                <a:solidFill>
                  <a:srgbClr val="262626"/>
                </a:solidFill>
                <a:latin typeface="Century Gothic"/>
                <a:cs typeface="Century Gothic"/>
              </a:rPr>
              <a:t>G</a:t>
            </a:r>
            <a:r>
              <a:rPr sz="4400" spc="-20" dirty="0">
                <a:solidFill>
                  <a:srgbClr val="262626"/>
                </a:solidFill>
                <a:latin typeface="Century Gothic"/>
                <a:cs typeface="Century Gothic"/>
              </a:rPr>
              <a:t> </a:t>
            </a:r>
            <a:r>
              <a:rPr sz="4400" dirty="0">
                <a:solidFill>
                  <a:srgbClr val="262626"/>
                </a:solidFill>
                <a:latin typeface="Century Gothic"/>
                <a:cs typeface="Century Gothic"/>
              </a:rPr>
              <a:t>BRIDGES</a:t>
            </a:r>
            <a:r>
              <a:rPr sz="4400" spc="-20" dirty="0">
                <a:solidFill>
                  <a:srgbClr val="262626"/>
                </a:solidFill>
                <a:latin typeface="Century Gothic"/>
                <a:cs typeface="Century Gothic"/>
              </a:rPr>
              <a:t> </a:t>
            </a:r>
            <a:r>
              <a:rPr sz="4400" spc="-5" dirty="0">
                <a:solidFill>
                  <a:srgbClr val="262626"/>
                </a:solidFill>
                <a:latin typeface="Century Gothic"/>
                <a:cs typeface="Century Gothic"/>
              </a:rPr>
              <a:t>T</a:t>
            </a:r>
            <a:r>
              <a:rPr sz="4400" dirty="0">
                <a:solidFill>
                  <a:srgbClr val="262626"/>
                </a:solidFill>
                <a:latin typeface="Century Gothic"/>
                <a:cs typeface="Century Gothic"/>
              </a:rPr>
              <a:t>HRO</a:t>
            </a:r>
            <a:r>
              <a:rPr sz="4400" spc="-5" dirty="0">
                <a:solidFill>
                  <a:srgbClr val="262626"/>
                </a:solidFill>
                <a:latin typeface="Century Gothic"/>
                <a:cs typeface="Century Gothic"/>
              </a:rPr>
              <a:t>U</a:t>
            </a:r>
            <a:r>
              <a:rPr sz="4400" dirty="0">
                <a:solidFill>
                  <a:srgbClr val="262626"/>
                </a:solidFill>
                <a:latin typeface="Century Gothic"/>
                <a:cs typeface="Century Gothic"/>
              </a:rPr>
              <a:t>GH </a:t>
            </a:r>
            <a:r>
              <a:rPr sz="4400" spc="5" dirty="0">
                <a:solidFill>
                  <a:srgbClr val="262626"/>
                </a:solidFill>
                <a:latin typeface="Century Gothic"/>
                <a:cs typeface="Century Gothic"/>
              </a:rPr>
              <a:t>L</a:t>
            </a:r>
            <a:r>
              <a:rPr sz="4400" spc="-10" dirty="0">
                <a:solidFill>
                  <a:srgbClr val="262626"/>
                </a:solidFill>
                <a:latin typeface="Century Gothic"/>
                <a:cs typeface="Century Gothic"/>
              </a:rPr>
              <a:t>AN</a:t>
            </a:r>
            <a:r>
              <a:rPr sz="4400" spc="-5" dirty="0">
                <a:solidFill>
                  <a:srgbClr val="262626"/>
                </a:solidFill>
                <a:latin typeface="Century Gothic"/>
                <a:cs typeface="Century Gothic"/>
              </a:rPr>
              <a:t>GU</a:t>
            </a:r>
            <a:r>
              <a:rPr sz="4400" spc="-10" dirty="0">
                <a:solidFill>
                  <a:srgbClr val="262626"/>
                </a:solidFill>
                <a:latin typeface="Century Gothic"/>
                <a:cs typeface="Century Gothic"/>
              </a:rPr>
              <a:t>A</a:t>
            </a:r>
            <a:r>
              <a:rPr sz="4400" spc="-5" dirty="0">
                <a:solidFill>
                  <a:srgbClr val="262626"/>
                </a:solidFill>
                <a:latin typeface="Century Gothic"/>
                <a:cs typeface="Century Gothic"/>
              </a:rPr>
              <a:t>G</a:t>
            </a:r>
            <a:r>
              <a:rPr sz="4400" dirty="0">
                <a:solidFill>
                  <a:srgbClr val="262626"/>
                </a:solidFill>
                <a:latin typeface="Century Gothic"/>
                <a:cs typeface="Century Gothic"/>
              </a:rPr>
              <a:t>E</a:t>
            </a:r>
            <a:r>
              <a:rPr sz="4400" spc="-30" dirty="0">
                <a:solidFill>
                  <a:srgbClr val="262626"/>
                </a:solidFill>
                <a:latin typeface="Century Gothic"/>
                <a:cs typeface="Century Gothic"/>
              </a:rPr>
              <a:t> </a:t>
            </a:r>
            <a:r>
              <a:rPr sz="4400" spc="-10" dirty="0">
                <a:solidFill>
                  <a:srgbClr val="262626"/>
                </a:solidFill>
                <a:latin typeface="Century Gothic"/>
                <a:cs typeface="Century Gothic"/>
              </a:rPr>
              <a:t>AN</a:t>
            </a:r>
            <a:r>
              <a:rPr sz="4400" dirty="0">
                <a:solidFill>
                  <a:srgbClr val="262626"/>
                </a:solidFill>
                <a:latin typeface="Century Gothic"/>
                <a:cs typeface="Century Gothic"/>
              </a:rPr>
              <a:t>D</a:t>
            </a:r>
            <a:r>
              <a:rPr sz="4400" spc="-10" dirty="0">
                <a:solidFill>
                  <a:srgbClr val="262626"/>
                </a:solidFill>
                <a:latin typeface="Century Gothic"/>
                <a:cs typeface="Century Gothic"/>
              </a:rPr>
              <a:t> </a:t>
            </a:r>
            <a:r>
              <a:rPr sz="4400" spc="-5" dirty="0">
                <a:solidFill>
                  <a:srgbClr val="262626"/>
                </a:solidFill>
                <a:latin typeface="Century Gothic"/>
                <a:cs typeface="Century Gothic"/>
              </a:rPr>
              <a:t>CU</a:t>
            </a:r>
            <a:r>
              <a:rPr sz="4400" spc="5" dirty="0">
                <a:solidFill>
                  <a:srgbClr val="262626"/>
                </a:solidFill>
                <a:latin typeface="Century Gothic"/>
                <a:cs typeface="Century Gothic"/>
              </a:rPr>
              <a:t>L</a:t>
            </a:r>
            <a:r>
              <a:rPr sz="4400" spc="-5" dirty="0">
                <a:solidFill>
                  <a:srgbClr val="262626"/>
                </a:solidFill>
                <a:latin typeface="Century Gothic"/>
                <a:cs typeface="Century Gothic"/>
              </a:rPr>
              <a:t>TU</a:t>
            </a:r>
            <a:r>
              <a:rPr sz="4400" dirty="0">
                <a:solidFill>
                  <a:srgbClr val="262626"/>
                </a:solidFill>
                <a:latin typeface="Century Gothic"/>
                <a:cs typeface="Century Gothic"/>
              </a:rPr>
              <a:t>RE</a:t>
            </a:r>
            <a:r>
              <a:rPr sz="4400" spc="-20" dirty="0">
                <a:solidFill>
                  <a:srgbClr val="262626"/>
                </a:solidFill>
                <a:latin typeface="Century Gothic"/>
                <a:cs typeface="Century Gothic"/>
              </a:rPr>
              <a:t> </a:t>
            </a:r>
            <a:r>
              <a:rPr sz="4400" dirty="0">
                <a:solidFill>
                  <a:srgbClr val="262626"/>
                </a:solidFill>
                <a:latin typeface="Century Gothic"/>
                <a:cs typeface="Century Gothic"/>
              </a:rPr>
              <a:t>IN R</a:t>
            </a:r>
            <a:r>
              <a:rPr sz="4400" spc="-5" dirty="0">
                <a:solidFill>
                  <a:srgbClr val="262626"/>
                </a:solidFill>
                <a:latin typeface="Century Gothic"/>
                <a:cs typeface="Century Gothic"/>
              </a:rPr>
              <a:t>U</a:t>
            </a:r>
            <a:r>
              <a:rPr sz="4400" dirty="0">
                <a:solidFill>
                  <a:srgbClr val="262626"/>
                </a:solidFill>
                <a:latin typeface="Century Gothic"/>
                <a:cs typeface="Century Gothic"/>
              </a:rPr>
              <a:t>SSI</a:t>
            </a:r>
            <a:r>
              <a:rPr sz="4400" spc="-10" dirty="0">
                <a:solidFill>
                  <a:srgbClr val="262626"/>
                </a:solidFill>
                <a:latin typeface="Century Gothic"/>
                <a:cs typeface="Century Gothic"/>
              </a:rPr>
              <a:t>A</a:t>
            </a:r>
            <a:r>
              <a:rPr sz="4400" dirty="0">
                <a:solidFill>
                  <a:srgbClr val="262626"/>
                </a:solidFill>
                <a:latin typeface="Century Gothic"/>
                <a:cs typeface="Century Gothic"/>
              </a:rPr>
              <a:t>”</a:t>
            </a:r>
            <a:endParaRPr sz="4400">
              <a:latin typeface="Century Gothic"/>
              <a:cs typeface="Century Gothic"/>
            </a:endParaRPr>
          </a:p>
        </p:txBody>
      </p:sp>
      <p:sp>
        <p:nvSpPr>
          <p:cNvPr id="5" name="object 5"/>
          <p:cNvSpPr txBox="1"/>
          <p:nvPr/>
        </p:nvSpPr>
        <p:spPr>
          <a:xfrm>
            <a:off x="1296353" y="5085386"/>
            <a:ext cx="6563995" cy="803275"/>
          </a:xfrm>
          <a:prstGeom prst="rect">
            <a:avLst/>
          </a:prstGeom>
        </p:spPr>
        <p:txBody>
          <a:bodyPr vert="horz" wrap="square" lIns="0" tIns="0" rIns="0" bIns="0" rtlCol="0">
            <a:spAutoFit/>
          </a:bodyPr>
          <a:lstStyle/>
          <a:p>
            <a:pPr marL="12700" marR="5080">
              <a:lnSpc>
                <a:spcPts val="2160"/>
              </a:lnSpc>
            </a:pPr>
            <a:r>
              <a:rPr sz="2000" spc="-5" dirty="0">
                <a:solidFill>
                  <a:srgbClr val="535353"/>
                </a:solidFill>
                <a:latin typeface="Century Gothic"/>
                <a:cs typeface="Century Gothic"/>
              </a:rPr>
              <a:t>Dr</a:t>
            </a:r>
            <a:r>
              <a:rPr sz="2000" dirty="0">
                <a:solidFill>
                  <a:srgbClr val="535353"/>
                </a:solidFill>
                <a:latin typeface="Century Gothic"/>
                <a:cs typeface="Century Gothic"/>
              </a:rPr>
              <a:t>.</a:t>
            </a:r>
            <a:r>
              <a:rPr sz="2000" spc="-5" dirty="0">
                <a:solidFill>
                  <a:srgbClr val="535353"/>
                </a:solidFill>
                <a:latin typeface="Century Gothic"/>
                <a:cs typeface="Century Gothic"/>
              </a:rPr>
              <a:t> </a:t>
            </a:r>
            <a:r>
              <a:rPr sz="2000" spc="-10" dirty="0">
                <a:solidFill>
                  <a:srgbClr val="535353"/>
                </a:solidFill>
                <a:latin typeface="Century Gothic"/>
                <a:cs typeface="Century Gothic"/>
              </a:rPr>
              <a:t>A</a:t>
            </a:r>
            <a:r>
              <a:rPr sz="2000" spc="5" dirty="0">
                <a:solidFill>
                  <a:srgbClr val="535353"/>
                </a:solidFill>
                <a:latin typeface="Century Gothic"/>
                <a:cs typeface="Century Gothic"/>
              </a:rPr>
              <a:t>ll</a:t>
            </a:r>
            <a:r>
              <a:rPr sz="2000" dirty="0">
                <a:solidFill>
                  <a:srgbClr val="535353"/>
                </a:solidFill>
                <a:latin typeface="Century Gothic"/>
                <a:cs typeface="Century Gothic"/>
              </a:rPr>
              <a:t>a</a:t>
            </a:r>
            <a:r>
              <a:rPr sz="2000" spc="-30" dirty="0">
                <a:solidFill>
                  <a:srgbClr val="535353"/>
                </a:solidFill>
                <a:latin typeface="Century Gothic"/>
                <a:cs typeface="Century Gothic"/>
              </a:rPr>
              <a:t> </a:t>
            </a:r>
            <a:r>
              <a:rPr sz="2000" dirty="0">
                <a:solidFill>
                  <a:srgbClr val="535353"/>
                </a:solidFill>
                <a:latin typeface="Century Gothic"/>
                <a:cs typeface="Century Gothic"/>
              </a:rPr>
              <a:t>K</a:t>
            </a:r>
            <a:r>
              <a:rPr sz="2000" spc="-5" dirty="0">
                <a:solidFill>
                  <a:srgbClr val="535353"/>
                </a:solidFill>
                <a:latin typeface="Century Gothic"/>
                <a:cs typeface="Century Gothic"/>
              </a:rPr>
              <a:t>o</a:t>
            </a:r>
            <a:r>
              <a:rPr sz="2000" spc="5" dirty="0">
                <a:solidFill>
                  <a:srgbClr val="535353"/>
                </a:solidFill>
                <a:latin typeface="Century Gothic"/>
                <a:cs typeface="Century Gothic"/>
              </a:rPr>
              <a:t>u</a:t>
            </a:r>
            <a:r>
              <a:rPr sz="2000" spc="-5" dirty="0">
                <a:solidFill>
                  <a:srgbClr val="535353"/>
                </a:solidFill>
                <a:latin typeface="Century Gothic"/>
                <a:cs typeface="Century Gothic"/>
              </a:rPr>
              <a:t>ro</a:t>
            </a:r>
            <a:r>
              <a:rPr sz="2000" spc="15" dirty="0">
                <a:solidFill>
                  <a:srgbClr val="535353"/>
                </a:solidFill>
                <a:latin typeface="Century Gothic"/>
                <a:cs typeface="Century Gothic"/>
              </a:rPr>
              <a:t>v</a:t>
            </a:r>
            <a:r>
              <a:rPr sz="2000" spc="-5" dirty="0">
                <a:solidFill>
                  <a:srgbClr val="535353"/>
                </a:solidFill>
                <a:latin typeface="Century Gothic"/>
                <a:cs typeface="Century Gothic"/>
              </a:rPr>
              <a:t>a</a:t>
            </a:r>
            <a:r>
              <a:rPr sz="2000" dirty="0">
                <a:solidFill>
                  <a:srgbClr val="535353"/>
                </a:solidFill>
                <a:latin typeface="Century Gothic"/>
                <a:cs typeface="Century Gothic"/>
              </a:rPr>
              <a:t>,</a:t>
            </a:r>
            <a:r>
              <a:rPr sz="2000" spc="-45" dirty="0">
                <a:solidFill>
                  <a:srgbClr val="535353"/>
                </a:solidFill>
                <a:latin typeface="Century Gothic"/>
                <a:cs typeface="Century Gothic"/>
              </a:rPr>
              <a:t> </a:t>
            </a:r>
            <a:r>
              <a:rPr sz="2000" spc="-10" dirty="0">
                <a:solidFill>
                  <a:srgbClr val="535353"/>
                </a:solidFill>
                <a:latin typeface="Century Gothic"/>
                <a:cs typeface="Century Gothic"/>
              </a:rPr>
              <a:t>A</a:t>
            </a:r>
            <a:r>
              <a:rPr sz="2000" dirty="0">
                <a:solidFill>
                  <a:srgbClr val="535353"/>
                </a:solidFill>
                <a:latin typeface="Century Gothic"/>
                <a:cs typeface="Century Gothic"/>
              </a:rPr>
              <a:t>ss</a:t>
            </a:r>
            <a:r>
              <a:rPr sz="2000" spc="-5" dirty="0">
                <a:solidFill>
                  <a:srgbClr val="535353"/>
                </a:solidFill>
                <a:latin typeface="Century Gothic"/>
                <a:cs typeface="Century Gothic"/>
              </a:rPr>
              <a:t>ocia</a:t>
            </a:r>
            <a:r>
              <a:rPr sz="2000" spc="15" dirty="0">
                <a:solidFill>
                  <a:srgbClr val="535353"/>
                </a:solidFill>
                <a:latin typeface="Century Gothic"/>
                <a:cs typeface="Century Gothic"/>
              </a:rPr>
              <a:t>t</a:t>
            </a:r>
            <a:r>
              <a:rPr sz="2000" dirty="0">
                <a:solidFill>
                  <a:srgbClr val="535353"/>
                </a:solidFill>
                <a:latin typeface="Century Gothic"/>
                <a:cs typeface="Century Gothic"/>
              </a:rPr>
              <a:t>e</a:t>
            </a:r>
            <a:r>
              <a:rPr sz="2000" spc="-35" dirty="0">
                <a:solidFill>
                  <a:srgbClr val="535353"/>
                </a:solidFill>
                <a:latin typeface="Century Gothic"/>
                <a:cs typeface="Century Gothic"/>
              </a:rPr>
              <a:t> </a:t>
            </a:r>
            <a:r>
              <a:rPr sz="2000" dirty="0">
                <a:solidFill>
                  <a:srgbClr val="535353"/>
                </a:solidFill>
                <a:latin typeface="Century Gothic"/>
                <a:cs typeface="Century Gothic"/>
              </a:rPr>
              <a:t>P</a:t>
            </a:r>
            <a:r>
              <a:rPr sz="2000" spc="-5" dirty="0">
                <a:solidFill>
                  <a:srgbClr val="535353"/>
                </a:solidFill>
                <a:latin typeface="Century Gothic"/>
                <a:cs typeface="Century Gothic"/>
              </a:rPr>
              <a:t>ro</a:t>
            </a:r>
            <a:r>
              <a:rPr sz="2000" spc="-10" dirty="0">
                <a:solidFill>
                  <a:srgbClr val="535353"/>
                </a:solidFill>
                <a:latin typeface="Century Gothic"/>
                <a:cs typeface="Century Gothic"/>
              </a:rPr>
              <a:t>f</a:t>
            </a:r>
            <a:r>
              <a:rPr sz="2000" spc="5" dirty="0">
                <a:solidFill>
                  <a:srgbClr val="535353"/>
                </a:solidFill>
                <a:latin typeface="Century Gothic"/>
                <a:cs typeface="Century Gothic"/>
              </a:rPr>
              <a:t>e</a:t>
            </a:r>
            <a:r>
              <a:rPr sz="2000" dirty="0">
                <a:solidFill>
                  <a:srgbClr val="535353"/>
                </a:solidFill>
                <a:latin typeface="Century Gothic"/>
                <a:cs typeface="Century Gothic"/>
              </a:rPr>
              <a:t>ss</a:t>
            </a:r>
            <a:r>
              <a:rPr sz="2000" spc="-5" dirty="0">
                <a:solidFill>
                  <a:srgbClr val="535353"/>
                </a:solidFill>
                <a:latin typeface="Century Gothic"/>
                <a:cs typeface="Century Gothic"/>
              </a:rPr>
              <a:t>o</a:t>
            </a:r>
            <a:r>
              <a:rPr sz="2000" dirty="0">
                <a:solidFill>
                  <a:srgbClr val="535353"/>
                </a:solidFill>
                <a:latin typeface="Century Gothic"/>
                <a:cs typeface="Century Gothic"/>
              </a:rPr>
              <a:t>r</a:t>
            </a:r>
            <a:r>
              <a:rPr sz="2000" spc="-20" dirty="0">
                <a:solidFill>
                  <a:srgbClr val="535353"/>
                </a:solidFill>
                <a:latin typeface="Century Gothic"/>
                <a:cs typeface="Century Gothic"/>
              </a:rPr>
              <a:t> </a:t>
            </a:r>
            <a:r>
              <a:rPr sz="2000" spc="-5" dirty="0">
                <a:solidFill>
                  <a:srgbClr val="535353"/>
                </a:solidFill>
                <a:latin typeface="Century Gothic"/>
                <a:cs typeface="Century Gothic"/>
              </a:rPr>
              <a:t>o</a:t>
            </a:r>
            <a:r>
              <a:rPr sz="2000" dirty="0">
                <a:solidFill>
                  <a:srgbClr val="535353"/>
                </a:solidFill>
                <a:latin typeface="Century Gothic"/>
                <a:cs typeface="Century Gothic"/>
              </a:rPr>
              <a:t>f </a:t>
            </a:r>
            <a:r>
              <a:rPr sz="2000" spc="-5" dirty="0">
                <a:solidFill>
                  <a:srgbClr val="535353"/>
                </a:solidFill>
                <a:latin typeface="Century Gothic"/>
                <a:cs typeface="Century Gothic"/>
              </a:rPr>
              <a:t>R</a:t>
            </a:r>
            <a:r>
              <a:rPr sz="2000" spc="5" dirty="0">
                <a:solidFill>
                  <a:srgbClr val="535353"/>
                </a:solidFill>
                <a:latin typeface="Century Gothic"/>
                <a:cs typeface="Century Gothic"/>
              </a:rPr>
              <a:t>u</a:t>
            </a:r>
            <a:r>
              <a:rPr sz="2000" dirty="0">
                <a:solidFill>
                  <a:srgbClr val="535353"/>
                </a:solidFill>
                <a:latin typeface="Century Gothic"/>
                <a:cs typeface="Century Gothic"/>
              </a:rPr>
              <a:t>ss</a:t>
            </a:r>
            <a:r>
              <a:rPr sz="2000" spc="-5" dirty="0">
                <a:solidFill>
                  <a:srgbClr val="535353"/>
                </a:solidFill>
                <a:latin typeface="Century Gothic"/>
                <a:cs typeface="Century Gothic"/>
              </a:rPr>
              <a:t>ia</a:t>
            </a:r>
            <a:r>
              <a:rPr sz="2000" dirty="0">
                <a:solidFill>
                  <a:srgbClr val="535353"/>
                </a:solidFill>
                <a:latin typeface="Century Gothic"/>
                <a:cs typeface="Century Gothic"/>
              </a:rPr>
              <a:t>n/</a:t>
            </a:r>
            <a:r>
              <a:rPr sz="2000" spc="-5" dirty="0">
                <a:solidFill>
                  <a:srgbClr val="535353"/>
                </a:solidFill>
                <a:latin typeface="Century Gothic"/>
                <a:cs typeface="Century Gothic"/>
              </a:rPr>
              <a:t>T</a:t>
            </a:r>
            <a:r>
              <a:rPr sz="2000" spc="5" dirty="0">
                <a:solidFill>
                  <a:srgbClr val="535353"/>
                </a:solidFill>
                <a:latin typeface="Century Gothic"/>
                <a:cs typeface="Century Gothic"/>
              </a:rPr>
              <a:t>E</a:t>
            </a:r>
            <a:r>
              <a:rPr sz="2000" spc="-5" dirty="0">
                <a:solidFill>
                  <a:srgbClr val="535353"/>
                </a:solidFill>
                <a:latin typeface="Century Gothic"/>
                <a:cs typeface="Century Gothic"/>
              </a:rPr>
              <a:t>SO</a:t>
            </a:r>
            <a:r>
              <a:rPr sz="2000" dirty="0">
                <a:solidFill>
                  <a:srgbClr val="535353"/>
                </a:solidFill>
                <a:latin typeface="Century Gothic"/>
                <a:cs typeface="Century Gothic"/>
              </a:rPr>
              <a:t>L </a:t>
            </a:r>
            <a:r>
              <a:rPr sz="2000" spc="-5" dirty="0">
                <a:solidFill>
                  <a:srgbClr val="535353"/>
                </a:solidFill>
                <a:latin typeface="Century Gothic"/>
                <a:cs typeface="Century Gothic"/>
              </a:rPr>
              <a:t>Dr</a:t>
            </a:r>
            <a:r>
              <a:rPr sz="2000" dirty="0">
                <a:solidFill>
                  <a:srgbClr val="535353"/>
                </a:solidFill>
                <a:latin typeface="Century Gothic"/>
                <a:cs typeface="Century Gothic"/>
              </a:rPr>
              <a:t>.</a:t>
            </a:r>
            <a:r>
              <a:rPr sz="2000" spc="-10" dirty="0">
                <a:solidFill>
                  <a:srgbClr val="535353"/>
                </a:solidFill>
                <a:latin typeface="Century Gothic"/>
                <a:cs typeface="Century Gothic"/>
              </a:rPr>
              <a:t> M</a:t>
            </a:r>
            <a:r>
              <a:rPr sz="2000" dirty="0">
                <a:solidFill>
                  <a:srgbClr val="535353"/>
                </a:solidFill>
                <a:latin typeface="Century Gothic"/>
                <a:cs typeface="Century Gothic"/>
              </a:rPr>
              <a:t>a</a:t>
            </a:r>
            <a:r>
              <a:rPr sz="2000" spc="-5" dirty="0">
                <a:solidFill>
                  <a:srgbClr val="535353"/>
                </a:solidFill>
                <a:latin typeface="Century Gothic"/>
                <a:cs typeface="Century Gothic"/>
              </a:rPr>
              <a:t>ri</a:t>
            </a:r>
            <a:r>
              <a:rPr sz="2000" dirty="0">
                <a:solidFill>
                  <a:srgbClr val="535353"/>
                </a:solidFill>
                <a:latin typeface="Century Gothic"/>
                <a:cs typeface="Century Gothic"/>
              </a:rPr>
              <a:t>a</a:t>
            </a:r>
            <a:r>
              <a:rPr sz="2000" spc="-15" dirty="0">
                <a:solidFill>
                  <a:srgbClr val="535353"/>
                </a:solidFill>
                <a:latin typeface="Century Gothic"/>
                <a:cs typeface="Century Gothic"/>
              </a:rPr>
              <a:t> </a:t>
            </a:r>
            <a:r>
              <a:rPr sz="2000" spc="-5" dirty="0">
                <a:solidFill>
                  <a:srgbClr val="535353"/>
                </a:solidFill>
                <a:latin typeface="Century Gothic"/>
                <a:cs typeface="Century Gothic"/>
              </a:rPr>
              <a:t>S</a:t>
            </a:r>
            <a:r>
              <a:rPr sz="2000" dirty="0">
                <a:solidFill>
                  <a:srgbClr val="535353"/>
                </a:solidFill>
                <a:latin typeface="Century Gothic"/>
                <a:cs typeface="Century Gothic"/>
              </a:rPr>
              <a:t>an</a:t>
            </a:r>
            <a:r>
              <a:rPr sz="2000" spc="15" dirty="0">
                <a:solidFill>
                  <a:srgbClr val="535353"/>
                </a:solidFill>
                <a:latin typeface="Century Gothic"/>
                <a:cs typeface="Century Gothic"/>
              </a:rPr>
              <a:t>t</a:t>
            </a:r>
            <a:r>
              <a:rPr sz="2000" dirty="0">
                <a:solidFill>
                  <a:srgbClr val="535353"/>
                </a:solidFill>
                <a:latin typeface="Century Gothic"/>
                <a:cs typeface="Century Gothic"/>
              </a:rPr>
              <a:t>ana,</a:t>
            </a:r>
            <a:r>
              <a:rPr sz="2000" spc="-45" dirty="0">
                <a:solidFill>
                  <a:srgbClr val="535353"/>
                </a:solidFill>
                <a:latin typeface="Century Gothic"/>
                <a:cs typeface="Century Gothic"/>
              </a:rPr>
              <a:t> </a:t>
            </a:r>
            <a:r>
              <a:rPr sz="2000" spc="-10" dirty="0">
                <a:solidFill>
                  <a:srgbClr val="535353"/>
                </a:solidFill>
                <a:latin typeface="Century Gothic"/>
                <a:cs typeface="Century Gothic"/>
              </a:rPr>
              <a:t>A</a:t>
            </a:r>
            <a:r>
              <a:rPr sz="2000" dirty="0">
                <a:solidFill>
                  <a:srgbClr val="535353"/>
                </a:solidFill>
                <a:latin typeface="Century Gothic"/>
                <a:cs typeface="Century Gothic"/>
              </a:rPr>
              <a:t>ss</a:t>
            </a:r>
            <a:r>
              <a:rPr sz="2000" spc="-5" dirty="0">
                <a:solidFill>
                  <a:srgbClr val="535353"/>
                </a:solidFill>
                <a:latin typeface="Century Gothic"/>
                <a:cs typeface="Century Gothic"/>
              </a:rPr>
              <a:t>o</a:t>
            </a:r>
            <a:r>
              <a:rPr sz="2000" dirty="0">
                <a:solidFill>
                  <a:srgbClr val="535353"/>
                </a:solidFill>
                <a:latin typeface="Century Gothic"/>
                <a:cs typeface="Century Gothic"/>
              </a:rPr>
              <a:t>c</a:t>
            </a:r>
            <a:r>
              <a:rPr sz="2000" spc="-5" dirty="0">
                <a:solidFill>
                  <a:srgbClr val="535353"/>
                </a:solidFill>
                <a:latin typeface="Century Gothic"/>
                <a:cs typeface="Century Gothic"/>
              </a:rPr>
              <a:t>i</a:t>
            </a:r>
            <a:r>
              <a:rPr sz="2000" dirty="0">
                <a:solidFill>
                  <a:srgbClr val="535353"/>
                </a:solidFill>
                <a:latin typeface="Century Gothic"/>
                <a:cs typeface="Century Gothic"/>
              </a:rPr>
              <a:t>a</a:t>
            </a:r>
            <a:r>
              <a:rPr sz="2000" spc="15" dirty="0">
                <a:solidFill>
                  <a:srgbClr val="535353"/>
                </a:solidFill>
                <a:latin typeface="Century Gothic"/>
                <a:cs typeface="Century Gothic"/>
              </a:rPr>
              <a:t>t</a:t>
            </a:r>
            <a:r>
              <a:rPr sz="2000" dirty="0">
                <a:solidFill>
                  <a:srgbClr val="535353"/>
                </a:solidFill>
                <a:latin typeface="Century Gothic"/>
                <a:cs typeface="Century Gothic"/>
              </a:rPr>
              <a:t>e</a:t>
            </a:r>
            <a:r>
              <a:rPr sz="2000" spc="-35" dirty="0">
                <a:solidFill>
                  <a:srgbClr val="535353"/>
                </a:solidFill>
                <a:latin typeface="Century Gothic"/>
                <a:cs typeface="Century Gothic"/>
              </a:rPr>
              <a:t> </a:t>
            </a:r>
            <a:r>
              <a:rPr sz="2000" dirty="0">
                <a:solidFill>
                  <a:srgbClr val="535353"/>
                </a:solidFill>
                <a:latin typeface="Century Gothic"/>
                <a:cs typeface="Century Gothic"/>
              </a:rPr>
              <a:t>P</a:t>
            </a:r>
            <a:r>
              <a:rPr sz="2000" spc="-5" dirty="0">
                <a:solidFill>
                  <a:srgbClr val="535353"/>
                </a:solidFill>
                <a:latin typeface="Century Gothic"/>
                <a:cs typeface="Century Gothic"/>
              </a:rPr>
              <a:t>ro</a:t>
            </a:r>
            <a:r>
              <a:rPr sz="2000" spc="-10" dirty="0">
                <a:solidFill>
                  <a:srgbClr val="535353"/>
                </a:solidFill>
                <a:latin typeface="Century Gothic"/>
                <a:cs typeface="Century Gothic"/>
              </a:rPr>
              <a:t>f</a:t>
            </a:r>
            <a:r>
              <a:rPr sz="2000" spc="5" dirty="0">
                <a:solidFill>
                  <a:srgbClr val="535353"/>
                </a:solidFill>
                <a:latin typeface="Century Gothic"/>
                <a:cs typeface="Century Gothic"/>
              </a:rPr>
              <a:t>e</a:t>
            </a:r>
            <a:r>
              <a:rPr sz="2000" dirty="0">
                <a:solidFill>
                  <a:srgbClr val="535353"/>
                </a:solidFill>
                <a:latin typeface="Century Gothic"/>
                <a:cs typeface="Century Gothic"/>
              </a:rPr>
              <a:t>ss</a:t>
            </a:r>
            <a:r>
              <a:rPr sz="2000" spc="-5" dirty="0">
                <a:solidFill>
                  <a:srgbClr val="535353"/>
                </a:solidFill>
                <a:latin typeface="Century Gothic"/>
                <a:cs typeface="Century Gothic"/>
              </a:rPr>
              <a:t>o</a:t>
            </a:r>
            <a:r>
              <a:rPr sz="2000" dirty="0">
                <a:solidFill>
                  <a:srgbClr val="535353"/>
                </a:solidFill>
                <a:latin typeface="Century Gothic"/>
                <a:cs typeface="Century Gothic"/>
              </a:rPr>
              <a:t>r</a:t>
            </a:r>
            <a:endParaRPr sz="2000">
              <a:latin typeface="Century Gothic"/>
              <a:cs typeface="Century Gothic"/>
            </a:endParaRPr>
          </a:p>
          <a:p>
            <a:pPr marL="12700">
              <a:lnSpc>
                <a:spcPts val="2100"/>
              </a:lnSpc>
            </a:pPr>
            <a:r>
              <a:rPr sz="2000" spc="-20" dirty="0">
                <a:solidFill>
                  <a:srgbClr val="535353"/>
                </a:solidFill>
                <a:latin typeface="Century Gothic"/>
                <a:cs typeface="Century Gothic"/>
              </a:rPr>
              <a:t>U</a:t>
            </a:r>
            <a:r>
              <a:rPr sz="2000" dirty="0">
                <a:solidFill>
                  <a:srgbClr val="535353"/>
                </a:solidFill>
                <a:latin typeface="Century Gothic"/>
                <a:cs typeface="Century Gothic"/>
              </a:rPr>
              <a:t>n</a:t>
            </a:r>
            <a:r>
              <a:rPr sz="2000" spc="-5" dirty="0">
                <a:solidFill>
                  <a:srgbClr val="535353"/>
                </a:solidFill>
                <a:latin typeface="Century Gothic"/>
                <a:cs typeface="Century Gothic"/>
              </a:rPr>
              <a:t>i</a:t>
            </a:r>
            <a:r>
              <a:rPr sz="2000" spc="15" dirty="0">
                <a:solidFill>
                  <a:srgbClr val="535353"/>
                </a:solidFill>
                <a:latin typeface="Century Gothic"/>
                <a:cs typeface="Century Gothic"/>
              </a:rPr>
              <a:t>v</a:t>
            </a:r>
            <a:r>
              <a:rPr sz="2000" spc="5" dirty="0">
                <a:solidFill>
                  <a:srgbClr val="535353"/>
                </a:solidFill>
                <a:latin typeface="Century Gothic"/>
                <a:cs typeface="Century Gothic"/>
              </a:rPr>
              <a:t>e</a:t>
            </a:r>
            <a:r>
              <a:rPr sz="2000" spc="-5" dirty="0">
                <a:solidFill>
                  <a:srgbClr val="535353"/>
                </a:solidFill>
                <a:latin typeface="Century Gothic"/>
                <a:cs typeface="Century Gothic"/>
              </a:rPr>
              <a:t>r</a:t>
            </a:r>
            <a:r>
              <a:rPr sz="2000" dirty="0">
                <a:solidFill>
                  <a:srgbClr val="535353"/>
                </a:solidFill>
                <a:latin typeface="Century Gothic"/>
                <a:cs typeface="Century Gothic"/>
              </a:rPr>
              <a:t>s</a:t>
            </a:r>
            <a:r>
              <a:rPr sz="2000" spc="-5" dirty="0">
                <a:solidFill>
                  <a:srgbClr val="535353"/>
                </a:solidFill>
                <a:latin typeface="Century Gothic"/>
                <a:cs typeface="Century Gothic"/>
              </a:rPr>
              <a:t>i</a:t>
            </a:r>
            <a:r>
              <a:rPr sz="2000" spc="15" dirty="0">
                <a:solidFill>
                  <a:srgbClr val="535353"/>
                </a:solidFill>
                <a:latin typeface="Century Gothic"/>
                <a:cs typeface="Century Gothic"/>
              </a:rPr>
              <a:t>t</a:t>
            </a:r>
            <a:r>
              <a:rPr sz="2000" dirty="0">
                <a:solidFill>
                  <a:srgbClr val="535353"/>
                </a:solidFill>
                <a:latin typeface="Century Gothic"/>
                <a:cs typeface="Century Gothic"/>
              </a:rPr>
              <a:t>y</a:t>
            </a:r>
            <a:r>
              <a:rPr sz="2000" spc="-35" dirty="0">
                <a:solidFill>
                  <a:srgbClr val="535353"/>
                </a:solidFill>
                <a:latin typeface="Century Gothic"/>
                <a:cs typeface="Century Gothic"/>
              </a:rPr>
              <a:t> </a:t>
            </a:r>
            <a:r>
              <a:rPr sz="2000" spc="-5" dirty="0">
                <a:solidFill>
                  <a:srgbClr val="535353"/>
                </a:solidFill>
                <a:latin typeface="Century Gothic"/>
                <a:cs typeface="Century Gothic"/>
              </a:rPr>
              <a:t>o</a:t>
            </a:r>
            <a:r>
              <a:rPr sz="2000" dirty="0">
                <a:solidFill>
                  <a:srgbClr val="535353"/>
                </a:solidFill>
                <a:latin typeface="Century Gothic"/>
                <a:cs typeface="Century Gothic"/>
              </a:rPr>
              <a:t>f C</a:t>
            </a:r>
            <a:r>
              <a:rPr sz="2000" spc="5" dirty="0">
                <a:solidFill>
                  <a:srgbClr val="535353"/>
                </a:solidFill>
                <a:latin typeface="Century Gothic"/>
                <a:cs typeface="Century Gothic"/>
              </a:rPr>
              <a:t>e</a:t>
            </a:r>
            <a:r>
              <a:rPr sz="2000" dirty="0">
                <a:solidFill>
                  <a:srgbClr val="535353"/>
                </a:solidFill>
                <a:latin typeface="Century Gothic"/>
                <a:cs typeface="Century Gothic"/>
              </a:rPr>
              <a:t>n</a:t>
            </a:r>
            <a:r>
              <a:rPr sz="2000" spc="15" dirty="0">
                <a:solidFill>
                  <a:srgbClr val="535353"/>
                </a:solidFill>
                <a:latin typeface="Century Gothic"/>
                <a:cs typeface="Century Gothic"/>
              </a:rPr>
              <a:t>t</a:t>
            </a:r>
            <a:r>
              <a:rPr sz="2000" spc="-5" dirty="0">
                <a:solidFill>
                  <a:srgbClr val="535353"/>
                </a:solidFill>
                <a:latin typeface="Century Gothic"/>
                <a:cs typeface="Century Gothic"/>
              </a:rPr>
              <a:t>r</a:t>
            </a:r>
            <a:r>
              <a:rPr sz="2000" spc="-15" dirty="0">
                <a:solidFill>
                  <a:srgbClr val="535353"/>
                </a:solidFill>
                <a:latin typeface="Century Gothic"/>
                <a:cs typeface="Century Gothic"/>
              </a:rPr>
              <a:t>a</a:t>
            </a:r>
            <a:r>
              <a:rPr sz="2000" dirty="0">
                <a:solidFill>
                  <a:srgbClr val="535353"/>
                </a:solidFill>
                <a:latin typeface="Century Gothic"/>
                <a:cs typeface="Century Gothic"/>
              </a:rPr>
              <a:t>l</a:t>
            </a:r>
            <a:r>
              <a:rPr sz="2000" spc="-35" dirty="0">
                <a:solidFill>
                  <a:srgbClr val="535353"/>
                </a:solidFill>
                <a:latin typeface="Century Gothic"/>
                <a:cs typeface="Century Gothic"/>
              </a:rPr>
              <a:t> </a:t>
            </a:r>
            <a:r>
              <a:rPr sz="2000" dirty="0">
                <a:solidFill>
                  <a:srgbClr val="535353"/>
                </a:solidFill>
                <a:latin typeface="Century Gothic"/>
                <a:cs typeface="Century Gothic"/>
              </a:rPr>
              <a:t>F</a:t>
            </a:r>
            <a:r>
              <a:rPr sz="2000" spc="5" dirty="0">
                <a:solidFill>
                  <a:srgbClr val="535353"/>
                </a:solidFill>
                <a:latin typeface="Century Gothic"/>
                <a:cs typeface="Century Gothic"/>
              </a:rPr>
              <a:t>l</a:t>
            </a:r>
            <a:r>
              <a:rPr sz="2000" spc="-5" dirty="0">
                <a:solidFill>
                  <a:srgbClr val="535353"/>
                </a:solidFill>
                <a:latin typeface="Century Gothic"/>
                <a:cs typeface="Century Gothic"/>
              </a:rPr>
              <a:t>orid</a:t>
            </a:r>
            <a:r>
              <a:rPr sz="2000" dirty="0">
                <a:solidFill>
                  <a:srgbClr val="535353"/>
                </a:solidFill>
                <a:latin typeface="Century Gothic"/>
                <a:cs typeface="Century Gothic"/>
              </a:rPr>
              <a:t>a</a:t>
            </a:r>
            <a:endParaRPr sz="2000">
              <a:latin typeface="Century Gothic"/>
              <a:cs typeface="Century Gothic"/>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670048" y="0"/>
            <a:ext cx="685800" cy="299085"/>
          </a:xfrm>
          <a:custGeom>
            <a:avLst/>
            <a:gdLst/>
            <a:ahLst/>
            <a:cxnLst/>
            <a:rect l="l" t="t" r="r" b="b"/>
            <a:pathLst>
              <a:path w="685800" h="299085">
                <a:moveTo>
                  <a:pt x="0" y="298703"/>
                </a:moveTo>
                <a:lnTo>
                  <a:pt x="685800" y="298703"/>
                </a:lnTo>
                <a:lnTo>
                  <a:pt x="685800" y="0"/>
                </a:lnTo>
                <a:lnTo>
                  <a:pt x="0" y="0"/>
                </a:lnTo>
                <a:lnTo>
                  <a:pt x="0" y="298703"/>
                </a:lnTo>
                <a:close/>
              </a:path>
            </a:pathLst>
          </a:custGeom>
          <a:solidFill>
            <a:srgbClr val="94F0E4"/>
          </a:solidFill>
        </p:spPr>
        <p:txBody>
          <a:bodyPr wrap="square" lIns="0" tIns="0" rIns="0" bIns="0" rtlCol="0"/>
          <a:lstStyle/>
          <a:p>
            <a:endParaRPr/>
          </a:p>
        </p:txBody>
      </p:sp>
      <p:sp>
        <p:nvSpPr>
          <p:cNvPr id="4" name="object 4"/>
          <p:cNvSpPr/>
          <p:nvPr/>
        </p:nvSpPr>
        <p:spPr>
          <a:xfrm>
            <a:off x="2670048" y="0"/>
            <a:ext cx="685800" cy="299085"/>
          </a:xfrm>
          <a:custGeom>
            <a:avLst/>
            <a:gdLst/>
            <a:ahLst/>
            <a:cxnLst/>
            <a:rect l="l" t="t" r="r" b="b"/>
            <a:pathLst>
              <a:path w="685800" h="299085">
                <a:moveTo>
                  <a:pt x="685800" y="0"/>
                </a:moveTo>
                <a:lnTo>
                  <a:pt x="685800" y="298703"/>
                </a:lnTo>
                <a:lnTo>
                  <a:pt x="0" y="298703"/>
                </a:lnTo>
                <a:lnTo>
                  <a:pt x="0" y="0"/>
                </a:lnTo>
              </a:path>
            </a:pathLst>
          </a:custGeom>
          <a:ln w="9144">
            <a:solidFill>
              <a:srgbClr val="FF0000"/>
            </a:solidFill>
          </a:ln>
        </p:spPr>
        <p:txBody>
          <a:bodyPr wrap="square" lIns="0" tIns="0" rIns="0" bIns="0" rtlCol="0"/>
          <a:lstStyle/>
          <a:p>
            <a:endParaRPr/>
          </a:p>
        </p:txBody>
      </p:sp>
      <p:sp>
        <p:nvSpPr>
          <p:cNvPr id="5" name="object 5"/>
          <p:cNvSpPr/>
          <p:nvPr/>
        </p:nvSpPr>
        <p:spPr>
          <a:xfrm>
            <a:off x="2974085" y="266445"/>
            <a:ext cx="113030" cy="0"/>
          </a:xfrm>
          <a:custGeom>
            <a:avLst/>
            <a:gdLst/>
            <a:ahLst/>
            <a:cxnLst/>
            <a:rect l="l" t="t" r="r" b="b"/>
            <a:pathLst>
              <a:path w="113030">
                <a:moveTo>
                  <a:pt x="0" y="0"/>
                </a:moveTo>
                <a:lnTo>
                  <a:pt x="112775" y="0"/>
                </a:lnTo>
              </a:path>
            </a:pathLst>
          </a:custGeom>
          <a:ln w="16510">
            <a:solidFill>
              <a:srgbClr val="535353"/>
            </a:solidFill>
          </a:ln>
        </p:spPr>
        <p:txBody>
          <a:bodyPr wrap="square" lIns="0" tIns="0" rIns="0" bIns="0" rtlCol="0"/>
          <a:lstStyle/>
          <a:p>
            <a:endParaRPr/>
          </a:p>
        </p:txBody>
      </p:sp>
      <p:sp>
        <p:nvSpPr>
          <p:cNvPr id="6" name="object 6"/>
          <p:cNvSpPr txBox="1"/>
          <p:nvPr/>
        </p:nvSpPr>
        <p:spPr>
          <a:xfrm>
            <a:off x="1829752" y="60545"/>
            <a:ext cx="1550670" cy="570865"/>
          </a:xfrm>
          <a:prstGeom prst="rect">
            <a:avLst/>
          </a:prstGeom>
        </p:spPr>
        <p:txBody>
          <a:bodyPr vert="horz" wrap="square" lIns="0" tIns="0" rIns="0" bIns="0" rtlCol="0">
            <a:spAutoFit/>
          </a:bodyPr>
          <a:lstStyle/>
          <a:p>
            <a:pPr marR="217804" algn="r">
              <a:lnSpc>
                <a:spcPts val="880"/>
              </a:lnSpc>
            </a:pPr>
            <a:r>
              <a:rPr sz="1600" spc="-5" dirty="0">
                <a:solidFill>
                  <a:srgbClr val="535353"/>
                </a:solidFill>
                <a:latin typeface="Arial"/>
                <a:cs typeface="Arial"/>
              </a:rPr>
              <a:t>c</a:t>
            </a:r>
            <a:r>
              <a:rPr sz="1600" spc="-10" dirty="0">
                <a:solidFill>
                  <a:srgbClr val="535353"/>
                </a:solidFill>
                <a:latin typeface="Arial"/>
                <a:cs typeface="Arial"/>
              </a:rPr>
              <a:t>ar</a:t>
            </a:r>
            <a:endParaRPr sz="1600">
              <a:latin typeface="Arial"/>
              <a:cs typeface="Arial"/>
            </a:endParaRPr>
          </a:p>
          <a:p>
            <a:pPr marL="12700">
              <a:lnSpc>
                <a:spcPts val="3760"/>
              </a:lnSpc>
              <a:tabLst>
                <a:tab pos="1339850" algn="l"/>
              </a:tabLst>
            </a:pPr>
            <a:r>
              <a:rPr sz="4000" spc="-30" dirty="0">
                <a:solidFill>
                  <a:srgbClr val="FF0000"/>
                </a:solidFill>
                <a:latin typeface="Arial"/>
                <a:cs typeface="Arial"/>
              </a:rPr>
              <a:t>А </a:t>
            </a:r>
            <a:r>
              <a:rPr sz="4000" spc="-25" dirty="0">
                <a:solidFill>
                  <a:srgbClr val="FF0000"/>
                </a:solidFill>
                <a:latin typeface="Arial"/>
                <a:cs typeface="Arial"/>
              </a:rPr>
              <a:t>а	</a:t>
            </a:r>
            <a:r>
              <a:rPr sz="2800" spc="-20" dirty="0">
                <a:solidFill>
                  <a:srgbClr val="535353"/>
                </a:solidFill>
                <a:latin typeface="Arial"/>
                <a:cs typeface="Arial"/>
              </a:rPr>
              <a:t>а</a:t>
            </a:r>
            <a:endParaRPr sz="2800">
              <a:latin typeface="Arial"/>
              <a:cs typeface="Arial"/>
            </a:endParaRPr>
          </a:p>
        </p:txBody>
      </p:sp>
      <p:sp>
        <p:nvSpPr>
          <p:cNvPr id="7" name="object 7"/>
          <p:cNvSpPr txBox="1"/>
          <p:nvPr/>
        </p:nvSpPr>
        <p:spPr>
          <a:xfrm>
            <a:off x="1829752" y="707704"/>
            <a:ext cx="1730375" cy="533400"/>
          </a:xfrm>
          <a:prstGeom prst="rect">
            <a:avLst/>
          </a:prstGeom>
        </p:spPr>
        <p:txBody>
          <a:bodyPr vert="horz" wrap="square" lIns="0" tIns="0" rIns="0" bIns="0" rtlCol="0">
            <a:spAutoFit/>
          </a:bodyPr>
          <a:lstStyle/>
          <a:p>
            <a:pPr marL="12700">
              <a:lnSpc>
                <a:spcPct val="100000"/>
              </a:lnSpc>
              <a:tabLst>
                <a:tab pos="1343025" algn="l"/>
              </a:tabLst>
            </a:pPr>
            <a:r>
              <a:rPr sz="4000" spc="-30" dirty="0">
                <a:solidFill>
                  <a:srgbClr val="0000CC"/>
                </a:solidFill>
                <a:latin typeface="Arial"/>
                <a:cs typeface="Arial"/>
              </a:rPr>
              <a:t>Б</a:t>
            </a:r>
            <a:r>
              <a:rPr sz="4000" spc="-5" dirty="0">
                <a:solidFill>
                  <a:srgbClr val="0000CC"/>
                </a:solidFill>
                <a:latin typeface="Arial"/>
                <a:cs typeface="Arial"/>
              </a:rPr>
              <a:t> </a:t>
            </a:r>
            <a:r>
              <a:rPr sz="4000" spc="-25" dirty="0">
                <a:solidFill>
                  <a:srgbClr val="0000CC"/>
                </a:solidFill>
                <a:latin typeface="Arial"/>
                <a:cs typeface="Arial"/>
              </a:rPr>
              <a:t>б</a:t>
            </a:r>
            <a:r>
              <a:rPr sz="4000" dirty="0">
                <a:solidFill>
                  <a:srgbClr val="0000CC"/>
                </a:solidFill>
                <a:latin typeface="Arial"/>
                <a:cs typeface="Arial"/>
              </a:rPr>
              <a:t>	</a:t>
            </a:r>
            <a:r>
              <a:rPr sz="2800" spc="-65" dirty="0">
                <a:latin typeface="Arial"/>
                <a:cs typeface="Arial"/>
              </a:rPr>
              <a:t>бэ</a:t>
            </a:r>
            <a:endParaRPr sz="2800">
              <a:latin typeface="Arial"/>
              <a:cs typeface="Arial"/>
            </a:endParaRPr>
          </a:p>
        </p:txBody>
      </p:sp>
      <p:sp>
        <p:nvSpPr>
          <p:cNvPr id="8" name="object 8"/>
          <p:cNvSpPr/>
          <p:nvPr/>
        </p:nvSpPr>
        <p:spPr>
          <a:xfrm>
            <a:off x="2589276" y="5334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solidFill>
            <a:srgbClr val="94F0E4"/>
          </a:solidFill>
        </p:spPr>
        <p:txBody>
          <a:bodyPr wrap="square" lIns="0" tIns="0" rIns="0" bIns="0" rtlCol="0"/>
          <a:lstStyle/>
          <a:p>
            <a:endParaRPr/>
          </a:p>
        </p:txBody>
      </p:sp>
      <p:sp>
        <p:nvSpPr>
          <p:cNvPr id="9" name="object 9"/>
          <p:cNvSpPr/>
          <p:nvPr/>
        </p:nvSpPr>
        <p:spPr>
          <a:xfrm>
            <a:off x="2589276" y="5334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ln w="9144">
            <a:solidFill>
              <a:srgbClr val="0000CC"/>
            </a:solidFill>
          </a:ln>
        </p:spPr>
        <p:txBody>
          <a:bodyPr wrap="square" lIns="0" tIns="0" rIns="0" bIns="0" rtlCol="0"/>
          <a:lstStyle/>
          <a:p>
            <a:endParaRPr/>
          </a:p>
        </p:txBody>
      </p:sp>
      <p:sp>
        <p:nvSpPr>
          <p:cNvPr id="10" name="object 10"/>
          <p:cNvSpPr/>
          <p:nvPr/>
        </p:nvSpPr>
        <p:spPr>
          <a:xfrm>
            <a:off x="2791015" y="806195"/>
            <a:ext cx="113030" cy="0"/>
          </a:xfrm>
          <a:custGeom>
            <a:avLst/>
            <a:gdLst/>
            <a:ahLst/>
            <a:cxnLst/>
            <a:rect l="l" t="t" r="r" b="b"/>
            <a:pathLst>
              <a:path w="113030">
                <a:moveTo>
                  <a:pt x="0" y="0"/>
                </a:moveTo>
                <a:lnTo>
                  <a:pt x="112775" y="0"/>
                </a:lnTo>
              </a:path>
            </a:pathLst>
          </a:custGeom>
          <a:ln w="16509">
            <a:solidFill>
              <a:srgbClr val="535353"/>
            </a:solidFill>
          </a:ln>
        </p:spPr>
        <p:txBody>
          <a:bodyPr wrap="square" lIns="0" tIns="0" rIns="0" bIns="0" rtlCol="0"/>
          <a:lstStyle/>
          <a:p>
            <a:endParaRPr/>
          </a:p>
        </p:txBody>
      </p:sp>
      <p:sp>
        <p:nvSpPr>
          <p:cNvPr id="11" name="object 11"/>
          <p:cNvSpPr/>
          <p:nvPr/>
        </p:nvSpPr>
        <p:spPr>
          <a:xfrm>
            <a:off x="2577083" y="1219200"/>
            <a:ext cx="685800" cy="304800"/>
          </a:xfrm>
          <a:custGeom>
            <a:avLst/>
            <a:gdLst/>
            <a:ahLst/>
            <a:cxnLst/>
            <a:rect l="l" t="t" r="r" b="b"/>
            <a:pathLst>
              <a:path w="685800" h="304800">
                <a:moveTo>
                  <a:pt x="0" y="0"/>
                </a:moveTo>
                <a:lnTo>
                  <a:pt x="685799" y="0"/>
                </a:lnTo>
                <a:lnTo>
                  <a:pt x="685799" y="304800"/>
                </a:lnTo>
                <a:lnTo>
                  <a:pt x="0" y="304800"/>
                </a:lnTo>
                <a:lnTo>
                  <a:pt x="0" y="0"/>
                </a:lnTo>
                <a:close/>
              </a:path>
            </a:pathLst>
          </a:custGeom>
          <a:solidFill>
            <a:srgbClr val="94F0E4"/>
          </a:solidFill>
        </p:spPr>
        <p:txBody>
          <a:bodyPr wrap="square" lIns="0" tIns="0" rIns="0" bIns="0" rtlCol="0"/>
          <a:lstStyle/>
          <a:p>
            <a:endParaRPr/>
          </a:p>
        </p:txBody>
      </p:sp>
      <p:sp>
        <p:nvSpPr>
          <p:cNvPr id="12" name="object 12"/>
          <p:cNvSpPr/>
          <p:nvPr/>
        </p:nvSpPr>
        <p:spPr>
          <a:xfrm>
            <a:off x="2577083" y="1219200"/>
            <a:ext cx="685800" cy="304800"/>
          </a:xfrm>
          <a:custGeom>
            <a:avLst/>
            <a:gdLst/>
            <a:ahLst/>
            <a:cxnLst/>
            <a:rect l="l" t="t" r="r" b="b"/>
            <a:pathLst>
              <a:path w="685800" h="304800">
                <a:moveTo>
                  <a:pt x="0" y="0"/>
                </a:moveTo>
                <a:lnTo>
                  <a:pt x="685799" y="0"/>
                </a:lnTo>
                <a:lnTo>
                  <a:pt x="685799" y="304800"/>
                </a:lnTo>
                <a:lnTo>
                  <a:pt x="0" y="304800"/>
                </a:lnTo>
                <a:lnTo>
                  <a:pt x="0" y="0"/>
                </a:lnTo>
                <a:close/>
              </a:path>
            </a:pathLst>
          </a:custGeom>
          <a:ln w="9144">
            <a:solidFill>
              <a:srgbClr val="0000CC"/>
            </a:solidFill>
          </a:ln>
        </p:spPr>
        <p:txBody>
          <a:bodyPr wrap="square" lIns="0" tIns="0" rIns="0" bIns="0" rtlCol="0"/>
          <a:lstStyle/>
          <a:p>
            <a:endParaRPr/>
          </a:p>
        </p:txBody>
      </p:sp>
      <p:sp>
        <p:nvSpPr>
          <p:cNvPr id="13" name="object 13"/>
          <p:cNvSpPr/>
          <p:nvPr/>
        </p:nvSpPr>
        <p:spPr>
          <a:xfrm>
            <a:off x="2737192" y="1491996"/>
            <a:ext cx="102235" cy="0"/>
          </a:xfrm>
          <a:custGeom>
            <a:avLst/>
            <a:gdLst/>
            <a:ahLst/>
            <a:cxnLst/>
            <a:rect l="l" t="t" r="r" b="b"/>
            <a:pathLst>
              <a:path w="102235">
                <a:moveTo>
                  <a:pt x="0" y="0"/>
                </a:moveTo>
                <a:lnTo>
                  <a:pt x="102107" y="0"/>
                </a:lnTo>
              </a:path>
            </a:pathLst>
          </a:custGeom>
          <a:ln w="16509">
            <a:solidFill>
              <a:srgbClr val="535353"/>
            </a:solidFill>
          </a:ln>
        </p:spPr>
        <p:txBody>
          <a:bodyPr wrap="square" lIns="0" tIns="0" rIns="0" bIns="0" rtlCol="0"/>
          <a:lstStyle/>
          <a:p>
            <a:endParaRPr/>
          </a:p>
        </p:txBody>
      </p:sp>
      <p:sp>
        <p:nvSpPr>
          <p:cNvPr id="14" name="object 14"/>
          <p:cNvSpPr txBox="1"/>
          <p:nvPr/>
        </p:nvSpPr>
        <p:spPr>
          <a:xfrm>
            <a:off x="1829752" y="1286095"/>
            <a:ext cx="1710055" cy="564515"/>
          </a:xfrm>
          <a:prstGeom prst="rect">
            <a:avLst/>
          </a:prstGeom>
        </p:spPr>
        <p:txBody>
          <a:bodyPr vert="horz" wrap="square" lIns="0" tIns="0" rIns="0" bIns="0" rtlCol="0">
            <a:spAutoFit/>
          </a:bodyPr>
          <a:lstStyle/>
          <a:p>
            <a:pPr marL="12700">
              <a:lnSpc>
                <a:spcPct val="100000"/>
              </a:lnSpc>
            </a:pPr>
            <a:r>
              <a:rPr sz="6000" spc="-44" baseline="-30555" dirty="0">
                <a:solidFill>
                  <a:srgbClr val="0000CC"/>
                </a:solidFill>
                <a:latin typeface="Arial"/>
                <a:cs typeface="Arial"/>
              </a:rPr>
              <a:t>В </a:t>
            </a:r>
            <a:r>
              <a:rPr sz="6000" spc="-37" baseline="-30555" dirty="0">
                <a:solidFill>
                  <a:srgbClr val="0000CC"/>
                </a:solidFill>
                <a:latin typeface="Arial"/>
                <a:cs typeface="Arial"/>
              </a:rPr>
              <a:t>в</a:t>
            </a:r>
            <a:r>
              <a:rPr sz="6000" spc="44" baseline="-30555" dirty="0">
                <a:solidFill>
                  <a:srgbClr val="0000CC"/>
                </a:solidFill>
                <a:latin typeface="Arial"/>
                <a:cs typeface="Arial"/>
              </a:rPr>
              <a:t> </a:t>
            </a:r>
            <a:r>
              <a:rPr sz="1600" spc="-5" dirty="0">
                <a:solidFill>
                  <a:srgbClr val="535353"/>
                </a:solidFill>
                <a:latin typeface="Arial"/>
                <a:cs typeface="Arial"/>
              </a:rPr>
              <a:t>vis</a:t>
            </a:r>
            <a:r>
              <a:rPr sz="1600" spc="-10" dirty="0">
                <a:solidFill>
                  <a:srgbClr val="535353"/>
                </a:solidFill>
                <a:latin typeface="Arial"/>
                <a:cs typeface="Arial"/>
              </a:rPr>
              <a:t>a</a:t>
            </a:r>
            <a:r>
              <a:rPr sz="1600" spc="-5" dirty="0">
                <a:solidFill>
                  <a:srgbClr val="535353"/>
                </a:solidFill>
                <a:latin typeface="Arial"/>
                <a:cs typeface="Arial"/>
              </a:rPr>
              <a:t> </a:t>
            </a:r>
            <a:r>
              <a:rPr sz="4200" spc="-22" baseline="-43650" dirty="0">
                <a:latin typeface="Arial"/>
                <a:cs typeface="Arial"/>
              </a:rPr>
              <a:t>вэ</a:t>
            </a:r>
            <a:endParaRPr sz="4200" baseline="-43650">
              <a:latin typeface="Arial"/>
              <a:cs typeface="Arial"/>
            </a:endParaRPr>
          </a:p>
        </p:txBody>
      </p:sp>
      <p:sp>
        <p:nvSpPr>
          <p:cNvPr id="15" name="object 15"/>
          <p:cNvSpPr/>
          <p:nvPr/>
        </p:nvSpPr>
        <p:spPr>
          <a:xfrm>
            <a:off x="2513076" y="1828800"/>
            <a:ext cx="843280" cy="304800"/>
          </a:xfrm>
          <a:custGeom>
            <a:avLst/>
            <a:gdLst/>
            <a:ahLst/>
            <a:cxnLst/>
            <a:rect l="l" t="t" r="r" b="b"/>
            <a:pathLst>
              <a:path w="843279" h="304800">
                <a:moveTo>
                  <a:pt x="0" y="0"/>
                </a:moveTo>
                <a:lnTo>
                  <a:pt x="842772" y="0"/>
                </a:lnTo>
                <a:lnTo>
                  <a:pt x="842772" y="304800"/>
                </a:lnTo>
                <a:lnTo>
                  <a:pt x="0" y="304800"/>
                </a:lnTo>
                <a:lnTo>
                  <a:pt x="0" y="0"/>
                </a:lnTo>
                <a:close/>
              </a:path>
            </a:pathLst>
          </a:custGeom>
          <a:solidFill>
            <a:srgbClr val="94F0E4"/>
          </a:solidFill>
        </p:spPr>
        <p:txBody>
          <a:bodyPr wrap="square" lIns="0" tIns="0" rIns="0" bIns="0" rtlCol="0"/>
          <a:lstStyle/>
          <a:p>
            <a:endParaRPr/>
          </a:p>
        </p:txBody>
      </p:sp>
      <p:sp>
        <p:nvSpPr>
          <p:cNvPr id="16" name="object 16"/>
          <p:cNvSpPr/>
          <p:nvPr/>
        </p:nvSpPr>
        <p:spPr>
          <a:xfrm>
            <a:off x="2513076" y="1828800"/>
            <a:ext cx="843280" cy="304800"/>
          </a:xfrm>
          <a:custGeom>
            <a:avLst/>
            <a:gdLst/>
            <a:ahLst/>
            <a:cxnLst/>
            <a:rect l="l" t="t" r="r" b="b"/>
            <a:pathLst>
              <a:path w="843279" h="304800">
                <a:moveTo>
                  <a:pt x="0" y="0"/>
                </a:moveTo>
                <a:lnTo>
                  <a:pt x="842772" y="0"/>
                </a:lnTo>
                <a:lnTo>
                  <a:pt x="842772" y="304800"/>
                </a:lnTo>
                <a:lnTo>
                  <a:pt x="0" y="304800"/>
                </a:lnTo>
                <a:lnTo>
                  <a:pt x="0" y="0"/>
                </a:lnTo>
                <a:close/>
              </a:path>
            </a:pathLst>
          </a:custGeom>
          <a:ln w="9144">
            <a:solidFill>
              <a:srgbClr val="0000CC"/>
            </a:solidFill>
          </a:ln>
        </p:spPr>
        <p:txBody>
          <a:bodyPr wrap="square" lIns="0" tIns="0" rIns="0" bIns="0" rtlCol="0"/>
          <a:lstStyle/>
          <a:p>
            <a:endParaRPr/>
          </a:p>
        </p:txBody>
      </p:sp>
      <p:sp>
        <p:nvSpPr>
          <p:cNvPr id="17" name="object 17"/>
          <p:cNvSpPr/>
          <p:nvPr/>
        </p:nvSpPr>
        <p:spPr>
          <a:xfrm>
            <a:off x="2577083" y="2438400"/>
            <a:ext cx="779145" cy="304800"/>
          </a:xfrm>
          <a:custGeom>
            <a:avLst/>
            <a:gdLst/>
            <a:ahLst/>
            <a:cxnLst/>
            <a:rect l="l" t="t" r="r" b="b"/>
            <a:pathLst>
              <a:path w="779145" h="304800">
                <a:moveTo>
                  <a:pt x="0" y="0"/>
                </a:moveTo>
                <a:lnTo>
                  <a:pt x="778764" y="0"/>
                </a:lnTo>
                <a:lnTo>
                  <a:pt x="778764" y="304800"/>
                </a:lnTo>
                <a:lnTo>
                  <a:pt x="0" y="304800"/>
                </a:lnTo>
                <a:lnTo>
                  <a:pt x="0" y="0"/>
                </a:lnTo>
                <a:close/>
              </a:path>
            </a:pathLst>
          </a:custGeom>
          <a:solidFill>
            <a:srgbClr val="94F0E4"/>
          </a:solidFill>
        </p:spPr>
        <p:txBody>
          <a:bodyPr wrap="square" lIns="0" tIns="0" rIns="0" bIns="0" rtlCol="0"/>
          <a:lstStyle/>
          <a:p>
            <a:endParaRPr/>
          </a:p>
        </p:txBody>
      </p:sp>
      <p:sp>
        <p:nvSpPr>
          <p:cNvPr id="18" name="object 18"/>
          <p:cNvSpPr txBox="1"/>
          <p:nvPr/>
        </p:nvSpPr>
        <p:spPr>
          <a:xfrm>
            <a:off x="1829752" y="1895695"/>
            <a:ext cx="1644014" cy="564515"/>
          </a:xfrm>
          <a:prstGeom prst="rect">
            <a:avLst/>
          </a:prstGeom>
        </p:spPr>
        <p:txBody>
          <a:bodyPr vert="horz" wrap="square" lIns="0" tIns="0" rIns="0" bIns="0" rtlCol="0">
            <a:spAutoFit/>
          </a:bodyPr>
          <a:lstStyle/>
          <a:p>
            <a:pPr marL="12700">
              <a:lnSpc>
                <a:spcPts val="4095"/>
              </a:lnSpc>
            </a:pPr>
            <a:r>
              <a:rPr sz="6000" spc="-37" baseline="-30555" dirty="0">
                <a:solidFill>
                  <a:srgbClr val="0000CC"/>
                </a:solidFill>
                <a:latin typeface="Arial"/>
                <a:cs typeface="Arial"/>
              </a:rPr>
              <a:t>Г</a:t>
            </a:r>
            <a:r>
              <a:rPr sz="6000" spc="-7" baseline="-30555" dirty="0">
                <a:solidFill>
                  <a:srgbClr val="0000CC"/>
                </a:solidFill>
                <a:latin typeface="Arial"/>
                <a:cs typeface="Arial"/>
              </a:rPr>
              <a:t> </a:t>
            </a:r>
            <a:r>
              <a:rPr sz="6000" spc="-22" baseline="-30555" dirty="0">
                <a:solidFill>
                  <a:srgbClr val="0000CC"/>
                </a:solidFill>
                <a:latin typeface="Arial"/>
                <a:cs typeface="Arial"/>
              </a:rPr>
              <a:t>г</a:t>
            </a:r>
            <a:r>
              <a:rPr sz="6000" spc="592" baseline="-30555" dirty="0">
                <a:solidFill>
                  <a:srgbClr val="0000CC"/>
                </a:solidFill>
                <a:latin typeface="Arial"/>
                <a:cs typeface="Arial"/>
              </a:rPr>
              <a:t> </a:t>
            </a:r>
            <a:r>
              <a:rPr sz="1600" spc="-900" dirty="0">
                <a:solidFill>
                  <a:srgbClr val="535353"/>
                </a:solidFill>
                <a:latin typeface="Arial"/>
                <a:cs typeface="Arial"/>
              </a:rPr>
              <a:t>g</a:t>
            </a:r>
            <a:r>
              <a:rPr sz="1600" u="heavy" spc="-5" dirty="0">
                <a:solidFill>
                  <a:srgbClr val="535353"/>
                </a:solidFill>
                <a:latin typeface="Arial"/>
                <a:cs typeface="Arial"/>
              </a:rPr>
              <a:t>  </a:t>
            </a:r>
            <a:r>
              <a:rPr sz="1600" spc="-10" dirty="0">
                <a:solidFill>
                  <a:srgbClr val="535353"/>
                </a:solidFill>
                <a:latin typeface="Arial"/>
                <a:cs typeface="Arial"/>
              </a:rPr>
              <a:t>a</a:t>
            </a:r>
            <a:r>
              <a:rPr sz="1600" dirty="0">
                <a:solidFill>
                  <a:srgbClr val="535353"/>
                </a:solidFill>
                <a:latin typeface="Arial"/>
                <a:cs typeface="Arial"/>
              </a:rPr>
              <a:t>ll</a:t>
            </a:r>
            <a:r>
              <a:rPr sz="1600" spc="-10" dirty="0">
                <a:solidFill>
                  <a:srgbClr val="535353"/>
                </a:solidFill>
                <a:latin typeface="Arial"/>
                <a:cs typeface="Arial"/>
              </a:rPr>
              <a:t>e</a:t>
            </a:r>
            <a:r>
              <a:rPr sz="1600" spc="-15" dirty="0">
                <a:solidFill>
                  <a:srgbClr val="535353"/>
                </a:solidFill>
                <a:latin typeface="Arial"/>
                <a:cs typeface="Arial"/>
              </a:rPr>
              <a:t>r</a:t>
            </a:r>
            <a:r>
              <a:rPr sz="1600" spc="-10" dirty="0">
                <a:solidFill>
                  <a:srgbClr val="535353"/>
                </a:solidFill>
                <a:latin typeface="Arial"/>
                <a:cs typeface="Arial"/>
              </a:rPr>
              <a:t>y</a:t>
            </a:r>
            <a:endParaRPr sz="1600">
              <a:latin typeface="Arial"/>
              <a:cs typeface="Arial"/>
            </a:endParaRPr>
          </a:p>
          <a:p>
            <a:pPr marR="5080" algn="r">
              <a:lnSpc>
                <a:spcPts val="2655"/>
              </a:lnSpc>
            </a:pPr>
            <a:r>
              <a:rPr sz="2800" spc="-15" dirty="0">
                <a:latin typeface="Arial"/>
                <a:cs typeface="Arial"/>
              </a:rPr>
              <a:t>гэ</a:t>
            </a:r>
            <a:endParaRPr sz="2800">
              <a:latin typeface="Arial"/>
              <a:cs typeface="Arial"/>
            </a:endParaRPr>
          </a:p>
        </p:txBody>
      </p:sp>
      <p:sp>
        <p:nvSpPr>
          <p:cNvPr id="19" name="object 19"/>
          <p:cNvSpPr txBox="1"/>
          <p:nvPr/>
        </p:nvSpPr>
        <p:spPr>
          <a:xfrm>
            <a:off x="1829752" y="2536505"/>
            <a:ext cx="1765935" cy="533400"/>
          </a:xfrm>
          <a:prstGeom prst="rect">
            <a:avLst/>
          </a:prstGeom>
        </p:spPr>
        <p:txBody>
          <a:bodyPr vert="horz" wrap="square" lIns="0" tIns="0" rIns="0" bIns="0" rtlCol="0">
            <a:spAutoFit/>
          </a:bodyPr>
          <a:lstStyle/>
          <a:p>
            <a:pPr marL="12700">
              <a:lnSpc>
                <a:spcPct val="100000"/>
              </a:lnSpc>
              <a:tabLst>
                <a:tab pos="1359535" algn="l"/>
              </a:tabLst>
            </a:pPr>
            <a:r>
              <a:rPr sz="4000" spc="-30" dirty="0">
                <a:solidFill>
                  <a:srgbClr val="0000CC"/>
                </a:solidFill>
                <a:latin typeface="Arial"/>
                <a:cs typeface="Arial"/>
              </a:rPr>
              <a:t>Д</a:t>
            </a:r>
            <a:r>
              <a:rPr sz="4000" spc="5" dirty="0">
                <a:solidFill>
                  <a:srgbClr val="0000CC"/>
                </a:solidFill>
                <a:latin typeface="Arial"/>
                <a:cs typeface="Arial"/>
              </a:rPr>
              <a:t> </a:t>
            </a:r>
            <a:r>
              <a:rPr sz="4000" spc="-25" dirty="0">
                <a:solidFill>
                  <a:srgbClr val="0000CC"/>
                </a:solidFill>
                <a:latin typeface="Arial"/>
                <a:cs typeface="Arial"/>
              </a:rPr>
              <a:t>д</a:t>
            </a:r>
            <a:r>
              <a:rPr sz="4000" dirty="0">
                <a:solidFill>
                  <a:srgbClr val="0000CC"/>
                </a:solidFill>
                <a:latin typeface="Arial"/>
                <a:cs typeface="Arial"/>
              </a:rPr>
              <a:t>	</a:t>
            </a:r>
            <a:r>
              <a:rPr sz="2800" spc="15" dirty="0">
                <a:latin typeface="Arial"/>
                <a:cs typeface="Arial"/>
              </a:rPr>
              <a:t>д</a:t>
            </a:r>
            <a:r>
              <a:rPr sz="2800" spc="-15" dirty="0">
                <a:latin typeface="Arial"/>
                <a:cs typeface="Arial"/>
              </a:rPr>
              <a:t>э</a:t>
            </a:r>
            <a:endParaRPr sz="2800">
              <a:latin typeface="Arial"/>
              <a:cs typeface="Arial"/>
            </a:endParaRPr>
          </a:p>
        </p:txBody>
      </p:sp>
      <p:sp>
        <p:nvSpPr>
          <p:cNvPr id="20" name="object 20"/>
          <p:cNvSpPr txBox="1"/>
          <p:nvPr/>
        </p:nvSpPr>
        <p:spPr>
          <a:xfrm>
            <a:off x="1829752" y="3146104"/>
            <a:ext cx="1550670" cy="533400"/>
          </a:xfrm>
          <a:prstGeom prst="rect">
            <a:avLst/>
          </a:prstGeom>
        </p:spPr>
        <p:txBody>
          <a:bodyPr vert="horz" wrap="square" lIns="0" tIns="0" rIns="0" bIns="0" rtlCol="0">
            <a:spAutoFit/>
          </a:bodyPr>
          <a:lstStyle/>
          <a:p>
            <a:pPr marL="12700">
              <a:lnSpc>
                <a:spcPct val="100000"/>
              </a:lnSpc>
              <a:tabLst>
                <a:tab pos="1339850" algn="l"/>
              </a:tabLst>
            </a:pPr>
            <a:r>
              <a:rPr sz="4000" spc="-30" dirty="0">
                <a:solidFill>
                  <a:srgbClr val="FF0000"/>
                </a:solidFill>
                <a:latin typeface="Arial"/>
                <a:cs typeface="Arial"/>
              </a:rPr>
              <a:t>Е </a:t>
            </a:r>
            <a:r>
              <a:rPr sz="4000" spc="-25" dirty="0">
                <a:solidFill>
                  <a:srgbClr val="FF0000"/>
                </a:solidFill>
                <a:latin typeface="Arial"/>
                <a:cs typeface="Arial"/>
              </a:rPr>
              <a:t>е	</a:t>
            </a:r>
            <a:r>
              <a:rPr sz="2800" spc="-20" dirty="0">
                <a:latin typeface="Arial"/>
                <a:cs typeface="Arial"/>
              </a:rPr>
              <a:t>е</a:t>
            </a:r>
            <a:endParaRPr sz="2800">
              <a:latin typeface="Arial"/>
              <a:cs typeface="Arial"/>
            </a:endParaRPr>
          </a:p>
        </p:txBody>
      </p:sp>
      <p:sp>
        <p:nvSpPr>
          <p:cNvPr id="21" name="object 21"/>
          <p:cNvSpPr txBox="1"/>
          <p:nvPr/>
        </p:nvSpPr>
        <p:spPr>
          <a:xfrm>
            <a:off x="1829752" y="3755704"/>
            <a:ext cx="789305" cy="533400"/>
          </a:xfrm>
          <a:prstGeom prst="rect">
            <a:avLst/>
          </a:prstGeom>
        </p:spPr>
        <p:txBody>
          <a:bodyPr vert="horz" wrap="square" lIns="0" tIns="0" rIns="0" bIns="0" rtlCol="0">
            <a:spAutoFit/>
          </a:bodyPr>
          <a:lstStyle/>
          <a:p>
            <a:pPr marL="12700">
              <a:lnSpc>
                <a:spcPct val="100000"/>
              </a:lnSpc>
            </a:pPr>
            <a:r>
              <a:rPr sz="4000" spc="-30" dirty="0">
                <a:solidFill>
                  <a:srgbClr val="FF0000"/>
                </a:solidFill>
                <a:latin typeface="Arial"/>
                <a:cs typeface="Arial"/>
              </a:rPr>
              <a:t>Ё</a:t>
            </a:r>
            <a:r>
              <a:rPr sz="4000" spc="10" dirty="0">
                <a:solidFill>
                  <a:srgbClr val="FF0000"/>
                </a:solidFill>
                <a:latin typeface="Arial"/>
                <a:cs typeface="Arial"/>
              </a:rPr>
              <a:t> </a:t>
            </a:r>
            <a:r>
              <a:rPr sz="4000" spc="-25" dirty="0">
                <a:solidFill>
                  <a:srgbClr val="FF0000"/>
                </a:solidFill>
                <a:latin typeface="Arial"/>
                <a:cs typeface="Arial"/>
              </a:rPr>
              <a:t>ё</a:t>
            </a:r>
            <a:endParaRPr sz="4000">
              <a:latin typeface="Arial"/>
              <a:cs typeface="Arial"/>
            </a:endParaRPr>
          </a:p>
        </p:txBody>
      </p:sp>
      <p:sp>
        <p:nvSpPr>
          <p:cNvPr id="22" name="object 22"/>
          <p:cNvSpPr txBox="1"/>
          <p:nvPr/>
        </p:nvSpPr>
        <p:spPr>
          <a:xfrm>
            <a:off x="3300412" y="3879196"/>
            <a:ext cx="222885" cy="381000"/>
          </a:xfrm>
          <a:prstGeom prst="rect">
            <a:avLst/>
          </a:prstGeom>
        </p:spPr>
        <p:txBody>
          <a:bodyPr vert="horz" wrap="square" lIns="0" tIns="0" rIns="0" bIns="0" rtlCol="0">
            <a:spAutoFit/>
          </a:bodyPr>
          <a:lstStyle/>
          <a:p>
            <a:pPr marL="12700">
              <a:lnSpc>
                <a:spcPct val="100000"/>
              </a:lnSpc>
            </a:pPr>
            <a:r>
              <a:rPr sz="2800" spc="-20" dirty="0">
                <a:latin typeface="Arial"/>
                <a:cs typeface="Arial"/>
              </a:rPr>
              <a:t>ё</a:t>
            </a:r>
            <a:endParaRPr sz="2800">
              <a:latin typeface="Arial"/>
              <a:cs typeface="Arial"/>
            </a:endParaRPr>
          </a:p>
        </p:txBody>
      </p:sp>
      <p:sp>
        <p:nvSpPr>
          <p:cNvPr id="23" name="object 23"/>
          <p:cNvSpPr txBox="1"/>
          <p:nvPr/>
        </p:nvSpPr>
        <p:spPr>
          <a:xfrm>
            <a:off x="1829752" y="4365304"/>
            <a:ext cx="1817370" cy="533400"/>
          </a:xfrm>
          <a:prstGeom prst="rect">
            <a:avLst/>
          </a:prstGeom>
        </p:spPr>
        <p:txBody>
          <a:bodyPr vert="horz" wrap="square" lIns="0" tIns="0" rIns="0" bIns="0" rtlCol="0">
            <a:spAutoFit/>
          </a:bodyPr>
          <a:lstStyle/>
          <a:p>
            <a:pPr marL="12700">
              <a:lnSpc>
                <a:spcPct val="100000"/>
              </a:lnSpc>
              <a:tabLst>
                <a:tab pos="621665" algn="l"/>
                <a:tab pos="1385570" algn="l"/>
              </a:tabLst>
            </a:pPr>
            <a:r>
              <a:rPr sz="4000" spc="-40" dirty="0">
                <a:solidFill>
                  <a:srgbClr val="0000CC"/>
                </a:solidFill>
                <a:latin typeface="Arial"/>
                <a:cs typeface="Arial"/>
              </a:rPr>
              <a:t>Ж	</a:t>
            </a:r>
            <a:r>
              <a:rPr sz="4000" spc="-30" dirty="0">
                <a:solidFill>
                  <a:srgbClr val="0000CC"/>
                </a:solidFill>
                <a:latin typeface="Arial"/>
                <a:cs typeface="Arial"/>
              </a:rPr>
              <a:t>ж	</a:t>
            </a:r>
            <a:r>
              <a:rPr sz="2800" spc="-20" dirty="0">
                <a:latin typeface="Arial"/>
                <a:cs typeface="Arial"/>
              </a:rPr>
              <a:t>жэ</a:t>
            </a:r>
            <a:endParaRPr sz="2800">
              <a:latin typeface="Arial"/>
              <a:cs typeface="Arial"/>
            </a:endParaRPr>
          </a:p>
        </p:txBody>
      </p:sp>
      <p:sp>
        <p:nvSpPr>
          <p:cNvPr id="24" name="object 24"/>
          <p:cNvSpPr/>
          <p:nvPr/>
        </p:nvSpPr>
        <p:spPr>
          <a:xfrm>
            <a:off x="2577083" y="2438400"/>
            <a:ext cx="779145" cy="304800"/>
          </a:xfrm>
          <a:custGeom>
            <a:avLst/>
            <a:gdLst/>
            <a:ahLst/>
            <a:cxnLst/>
            <a:rect l="l" t="t" r="r" b="b"/>
            <a:pathLst>
              <a:path w="779145" h="304800">
                <a:moveTo>
                  <a:pt x="0" y="0"/>
                </a:moveTo>
                <a:lnTo>
                  <a:pt x="778764" y="0"/>
                </a:lnTo>
                <a:lnTo>
                  <a:pt x="778764" y="304800"/>
                </a:lnTo>
                <a:lnTo>
                  <a:pt x="0" y="304800"/>
                </a:lnTo>
                <a:lnTo>
                  <a:pt x="0" y="0"/>
                </a:lnTo>
                <a:close/>
              </a:path>
            </a:pathLst>
          </a:custGeom>
          <a:ln w="9144">
            <a:solidFill>
              <a:srgbClr val="0000CC"/>
            </a:solidFill>
          </a:ln>
        </p:spPr>
        <p:txBody>
          <a:bodyPr wrap="square" lIns="0" tIns="0" rIns="0" bIns="0" rtlCol="0"/>
          <a:lstStyle/>
          <a:p>
            <a:endParaRPr/>
          </a:p>
        </p:txBody>
      </p:sp>
      <p:sp>
        <p:nvSpPr>
          <p:cNvPr id="25" name="object 25"/>
          <p:cNvSpPr/>
          <p:nvPr/>
        </p:nvSpPr>
        <p:spPr>
          <a:xfrm>
            <a:off x="2702051" y="4191000"/>
            <a:ext cx="1111250" cy="304800"/>
          </a:xfrm>
          <a:custGeom>
            <a:avLst/>
            <a:gdLst/>
            <a:ahLst/>
            <a:cxnLst/>
            <a:rect l="l" t="t" r="r" b="b"/>
            <a:pathLst>
              <a:path w="1111250" h="304800">
                <a:moveTo>
                  <a:pt x="0" y="0"/>
                </a:moveTo>
                <a:lnTo>
                  <a:pt x="1110996" y="0"/>
                </a:lnTo>
                <a:lnTo>
                  <a:pt x="1110996" y="304800"/>
                </a:lnTo>
                <a:lnTo>
                  <a:pt x="0" y="304800"/>
                </a:lnTo>
                <a:lnTo>
                  <a:pt x="0" y="0"/>
                </a:lnTo>
                <a:close/>
              </a:path>
            </a:pathLst>
          </a:custGeom>
          <a:solidFill>
            <a:srgbClr val="94F0E4"/>
          </a:solidFill>
        </p:spPr>
        <p:txBody>
          <a:bodyPr wrap="square" lIns="0" tIns="0" rIns="0" bIns="0" rtlCol="0"/>
          <a:lstStyle/>
          <a:p>
            <a:endParaRPr/>
          </a:p>
        </p:txBody>
      </p:sp>
      <p:sp>
        <p:nvSpPr>
          <p:cNvPr id="26" name="object 26"/>
          <p:cNvSpPr/>
          <p:nvPr/>
        </p:nvSpPr>
        <p:spPr>
          <a:xfrm>
            <a:off x="2702051" y="4191000"/>
            <a:ext cx="1111250" cy="304800"/>
          </a:xfrm>
          <a:custGeom>
            <a:avLst/>
            <a:gdLst/>
            <a:ahLst/>
            <a:cxnLst/>
            <a:rect l="l" t="t" r="r" b="b"/>
            <a:pathLst>
              <a:path w="1111250" h="304800">
                <a:moveTo>
                  <a:pt x="0" y="0"/>
                </a:moveTo>
                <a:lnTo>
                  <a:pt x="1110996" y="0"/>
                </a:lnTo>
                <a:lnTo>
                  <a:pt x="1110996" y="304800"/>
                </a:lnTo>
                <a:lnTo>
                  <a:pt x="0" y="304800"/>
                </a:lnTo>
                <a:lnTo>
                  <a:pt x="0" y="0"/>
                </a:lnTo>
                <a:close/>
              </a:path>
            </a:pathLst>
          </a:custGeom>
          <a:ln w="9143">
            <a:solidFill>
              <a:srgbClr val="0000CC"/>
            </a:solidFill>
          </a:ln>
        </p:spPr>
        <p:txBody>
          <a:bodyPr wrap="square" lIns="0" tIns="0" rIns="0" bIns="0" rtlCol="0"/>
          <a:lstStyle/>
          <a:p>
            <a:endParaRPr/>
          </a:p>
        </p:txBody>
      </p:sp>
      <p:sp>
        <p:nvSpPr>
          <p:cNvPr id="27" name="object 27"/>
          <p:cNvSpPr/>
          <p:nvPr/>
        </p:nvSpPr>
        <p:spPr>
          <a:xfrm>
            <a:off x="5501640" y="54864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solidFill>
            <a:srgbClr val="94F0E4"/>
          </a:solidFill>
        </p:spPr>
        <p:txBody>
          <a:bodyPr wrap="square" lIns="0" tIns="0" rIns="0" bIns="0" rtlCol="0"/>
          <a:lstStyle/>
          <a:p>
            <a:endParaRPr/>
          </a:p>
        </p:txBody>
      </p:sp>
      <p:sp>
        <p:nvSpPr>
          <p:cNvPr id="28" name="object 28"/>
          <p:cNvSpPr/>
          <p:nvPr/>
        </p:nvSpPr>
        <p:spPr>
          <a:xfrm>
            <a:off x="5501640" y="54864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ln w="9144">
            <a:solidFill>
              <a:srgbClr val="FF0000"/>
            </a:solidFill>
          </a:ln>
        </p:spPr>
        <p:txBody>
          <a:bodyPr wrap="square" lIns="0" tIns="0" rIns="0" bIns="0" rtlCol="0"/>
          <a:lstStyle/>
          <a:p>
            <a:endParaRPr/>
          </a:p>
        </p:txBody>
      </p:sp>
      <p:sp>
        <p:nvSpPr>
          <p:cNvPr id="29" name="object 29"/>
          <p:cNvSpPr/>
          <p:nvPr/>
        </p:nvSpPr>
        <p:spPr>
          <a:xfrm>
            <a:off x="5501640" y="24384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solidFill>
            <a:srgbClr val="94F0E4"/>
          </a:solidFill>
        </p:spPr>
        <p:txBody>
          <a:bodyPr wrap="square" lIns="0" tIns="0" rIns="0" bIns="0" rtlCol="0"/>
          <a:lstStyle/>
          <a:p>
            <a:endParaRPr/>
          </a:p>
        </p:txBody>
      </p:sp>
      <p:sp>
        <p:nvSpPr>
          <p:cNvPr id="30" name="object 30"/>
          <p:cNvSpPr/>
          <p:nvPr/>
        </p:nvSpPr>
        <p:spPr>
          <a:xfrm>
            <a:off x="5501640" y="24384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ln w="9144">
            <a:solidFill>
              <a:srgbClr val="FF0000"/>
            </a:solidFill>
          </a:ln>
        </p:spPr>
        <p:txBody>
          <a:bodyPr wrap="square" lIns="0" tIns="0" rIns="0" bIns="0" rtlCol="0"/>
          <a:lstStyle/>
          <a:p>
            <a:endParaRPr/>
          </a:p>
        </p:txBody>
      </p:sp>
      <p:sp>
        <p:nvSpPr>
          <p:cNvPr id="31" name="object 31"/>
          <p:cNvSpPr/>
          <p:nvPr/>
        </p:nvSpPr>
        <p:spPr>
          <a:xfrm>
            <a:off x="2622804" y="5486400"/>
            <a:ext cx="685800" cy="304800"/>
          </a:xfrm>
          <a:custGeom>
            <a:avLst/>
            <a:gdLst/>
            <a:ahLst/>
            <a:cxnLst/>
            <a:rect l="l" t="t" r="r" b="b"/>
            <a:pathLst>
              <a:path w="685800" h="304800">
                <a:moveTo>
                  <a:pt x="0" y="0"/>
                </a:moveTo>
                <a:lnTo>
                  <a:pt x="685799" y="0"/>
                </a:lnTo>
                <a:lnTo>
                  <a:pt x="685799" y="304800"/>
                </a:lnTo>
                <a:lnTo>
                  <a:pt x="0" y="304800"/>
                </a:lnTo>
                <a:lnTo>
                  <a:pt x="0" y="0"/>
                </a:lnTo>
                <a:close/>
              </a:path>
            </a:pathLst>
          </a:custGeom>
          <a:solidFill>
            <a:srgbClr val="94F0E4"/>
          </a:solidFill>
        </p:spPr>
        <p:txBody>
          <a:bodyPr wrap="square" lIns="0" tIns="0" rIns="0" bIns="0" rtlCol="0"/>
          <a:lstStyle/>
          <a:p>
            <a:endParaRPr/>
          </a:p>
        </p:txBody>
      </p:sp>
      <p:sp>
        <p:nvSpPr>
          <p:cNvPr id="32" name="object 32"/>
          <p:cNvSpPr/>
          <p:nvPr/>
        </p:nvSpPr>
        <p:spPr>
          <a:xfrm>
            <a:off x="2622804" y="5486400"/>
            <a:ext cx="685800" cy="304800"/>
          </a:xfrm>
          <a:custGeom>
            <a:avLst/>
            <a:gdLst/>
            <a:ahLst/>
            <a:cxnLst/>
            <a:rect l="l" t="t" r="r" b="b"/>
            <a:pathLst>
              <a:path w="685800" h="304800">
                <a:moveTo>
                  <a:pt x="0" y="0"/>
                </a:moveTo>
                <a:lnTo>
                  <a:pt x="685799" y="0"/>
                </a:lnTo>
                <a:lnTo>
                  <a:pt x="685799" y="304800"/>
                </a:lnTo>
                <a:lnTo>
                  <a:pt x="0" y="304800"/>
                </a:lnTo>
                <a:lnTo>
                  <a:pt x="0" y="0"/>
                </a:lnTo>
                <a:close/>
              </a:path>
            </a:pathLst>
          </a:custGeom>
          <a:ln w="9144">
            <a:solidFill>
              <a:srgbClr val="FF0000"/>
            </a:solidFill>
          </a:ln>
        </p:spPr>
        <p:txBody>
          <a:bodyPr wrap="square" lIns="0" tIns="0" rIns="0" bIns="0" rtlCol="0"/>
          <a:lstStyle/>
          <a:p>
            <a:endParaRPr/>
          </a:p>
        </p:txBody>
      </p:sp>
      <p:sp>
        <p:nvSpPr>
          <p:cNvPr id="33" name="object 33"/>
          <p:cNvSpPr/>
          <p:nvPr/>
        </p:nvSpPr>
        <p:spPr>
          <a:xfrm>
            <a:off x="2631948" y="36576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solidFill>
            <a:srgbClr val="94F0E4"/>
          </a:solidFill>
        </p:spPr>
        <p:txBody>
          <a:bodyPr wrap="square" lIns="0" tIns="0" rIns="0" bIns="0" rtlCol="0"/>
          <a:lstStyle/>
          <a:p>
            <a:endParaRPr/>
          </a:p>
        </p:txBody>
      </p:sp>
      <p:sp>
        <p:nvSpPr>
          <p:cNvPr id="34" name="object 34"/>
          <p:cNvSpPr/>
          <p:nvPr/>
        </p:nvSpPr>
        <p:spPr>
          <a:xfrm>
            <a:off x="2631948" y="36576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ln w="9144">
            <a:solidFill>
              <a:srgbClr val="FF0000"/>
            </a:solidFill>
          </a:ln>
        </p:spPr>
        <p:txBody>
          <a:bodyPr wrap="square" lIns="0" tIns="0" rIns="0" bIns="0" rtlCol="0"/>
          <a:lstStyle/>
          <a:p>
            <a:endParaRPr/>
          </a:p>
        </p:txBody>
      </p:sp>
      <p:sp>
        <p:nvSpPr>
          <p:cNvPr id="35" name="object 35"/>
          <p:cNvSpPr/>
          <p:nvPr/>
        </p:nvSpPr>
        <p:spPr>
          <a:xfrm>
            <a:off x="2794285" y="3930396"/>
            <a:ext cx="212090" cy="0"/>
          </a:xfrm>
          <a:custGeom>
            <a:avLst/>
            <a:gdLst/>
            <a:ahLst/>
            <a:cxnLst/>
            <a:rect l="l" t="t" r="r" b="b"/>
            <a:pathLst>
              <a:path w="212089">
                <a:moveTo>
                  <a:pt x="0" y="0"/>
                </a:moveTo>
                <a:lnTo>
                  <a:pt x="211836" y="0"/>
                </a:lnTo>
              </a:path>
            </a:pathLst>
          </a:custGeom>
          <a:ln w="16509">
            <a:solidFill>
              <a:srgbClr val="535353"/>
            </a:solidFill>
          </a:ln>
        </p:spPr>
        <p:txBody>
          <a:bodyPr wrap="square" lIns="0" tIns="0" rIns="0" bIns="0" rtlCol="0"/>
          <a:lstStyle/>
          <a:p>
            <a:endParaRPr/>
          </a:p>
        </p:txBody>
      </p:sp>
      <p:sp>
        <p:nvSpPr>
          <p:cNvPr id="36" name="object 36"/>
          <p:cNvSpPr/>
          <p:nvPr/>
        </p:nvSpPr>
        <p:spPr>
          <a:xfrm>
            <a:off x="2574035" y="30480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solidFill>
            <a:srgbClr val="94F0E4"/>
          </a:solidFill>
        </p:spPr>
        <p:txBody>
          <a:bodyPr wrap="square" lIns="0" tIns="0" rIns="0" bIns="0" rtlCol="0"/>
          <a:lstStyle/>
          <a:p>
            <a:endParaRPr/>
          </a:p>
        </p:txBody>
      </p:sp>
      <p:sp>
        <p:nvSpPr>
          <p:cNvPr id="37" name="object 37"/>
          <p:cNvSpPr/>
          <p:nvPr/>
        </p:nvSpPr>
        <p:spPr>
          <a:xfrm>
            <a:off x="2574035" y="30480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ln w="9144">
            <a:solidFill>
              <a:srgbClr val="FF0000"/>
            </a:solidFill>
          </a:ln>
        </p:spPr>
        <p:txBody>
          <a:bodyPr wrap="square" lIns="0" tIns="0" rIns="0" bIns="0" rtlCol="0"/>
          <a:lstStyle/>
          <a:p>
            <a:endParaRPr/>
          </a:p>
        </p:txBody>
      </p:sp>
      <p:sp>
        <p:nvSpPr>
          <p:cNvPr id="38" name="object 38"/>
          <p:cNvSpPr/>
          <p:nvPr/>
        </p:nvSpPr>
        <p:spPr>
          <a:xfrm>
            <a:off x="8444483" y="3657600"/>
            <a:ext cx="1003300" cy="304800"/>
          </a:xfrm>
          <a:custGeom>
            <a:avLst/>
            <a:gdLst/>
            <a:ahLst/>
            <a:cxnLst/>
            <a:rect l="l" t="t" r="r" b="b"/>
            <a:pathLst>
              <a:path w="1003300" h="304800">
                <a:moveTo>
                  <a:pt x="0" y="0"/>
                </a:moveTo>
                <a:lnTo>
                  <a:pt x="1002792" y="0"/>
                </a:lnTo>
                <a:lnTo>
                  <a:pt x="1002792" y="304800"/>
                </a:lnTo>
                <a:lnTo>
                  <a:pt x="0" y="304800"/>
                </a:lnTo>
                <a:lnTo>
                  <a:pt x="0" y="0"/>
                </a:lnTo>
                <a:close/>
              </a:path>
            </a:pathLst>
          </a:custGeom>
          <a:solidFill>
            <a:srgbClr val="94F0E4"/>
          </a:solidFill>
        </p:spPr>
        <p:txBody>
          <a:bodyPr wrap="square" lIns="0" tIns="0" rIns="0" bIns="0" rtlCol="0"/>
          <a:lstStyle/>
          <a:p>
            <a:endParaRPr/>
          </a:p>
        </p:txBody>
      </p:sp>
      <p:sp>
        <p:nvSpPr>
          <p:cNvPr id="39" name="object 39"/>
          <p:cNvSpPr/>
          <p:nvPr/>
        </p:nvSpPr>
        <p:spPr>
          <a:xfrm>
            <a:off x="8444483" y="3657600"/>
            <a:ext cx="1003300" cy="304800"/>
          </a:xfrm>
          <a:custGeom>
            <a:avLst/>
            <a:gdLst/>
            <a:ahLst/>
            <a:cxnLst/>
            <a:rect l="l" t="t" r="r" b="b"/>
            <a:pathLst>
              <a:path w="1003300" h="304800">
                <a:moveTo>
                  <a:pt x="0" y="0"/>
                </a:moveTo>
                <a:lnTo>
                  <a:pt x="1002792" y="0"/>
                </a:lnTo>
                <a:lnTo>
                  <a:pt x="1002792" y="304800"/>
                </a:lnTo>
                <a:lnTo>
                  <a:pt x="0" y="304800"/>
                </a:lnTo>
                <a:lnTo>
                  <a:pt x="0" y="0"/>
                </a:lnTo>
                <a:close/>
              </a:path>
            </a:pathLst>
          </a:custGeom>
          <a:ln w="9144">
            <a:solidFill>
              <a:srgbClr val="FF0000"/>
            </a:solidFill>
          </a:ln>
        </p:spPr>
        <p:txBody>
          <a:bodyPr wrap="square" lIns="0" tIns="0" rIns="0" bIns="0" rtlCol="0"/>
          <a:lstStyle/>
          <a:p>
            <a:endParaRPr/>
          </a:p>
        </p:txBody>
      </p:sp>
      <p:sp>
        <p:nvSpPr>
          <p:cNvPr id="40" name="object 40"/>
          <p:cNvSpPr/>
          <p:nvPr/>
        </p:nvSpPr>
        <p:spPr>
          <a:xfrm>
            <a:off x="8278368" y="4953000"/>
            <a:ext cx="940435" cy="304800"/>
          </a:xfrm>
          <a:custGeom>
            <a:avLst/>
            <a:gdLst/>
            <a:ahLst/>
            <a:cxnLst/>
            <a:rect l="l" t="t" r="r" b="b"/>
            <a:pathLst>
              <a:path w="940434" h="304800">
                <a:moveTo>
                  <a:pt x="0" y="0"/>
                </a:moveTo>
                <a:lnTo>
                  <a:pt x="940307" y="0"/>
                </a:lnTo>
                <a:lnTo>
                  <a:pt x="940307" y="304800"/>
                </a:lnTo>
                <a:lnTo>
                  <a:pt x="0" y="304800"/>
                </a:lnTo>
                <a:lnTo>
                  <a:pt x="0" y="0"/>
                </a:lnTo>
                <a:close/>
              </a:path>
            </a:pathLst>
          </a:custGeom>
          <a:solidFill>
            <a:srgbClr val="94F0E4"/>
          </a:solidFill>
        </p:spPr>
        <p:txBody>
          <a:bodyPr wrap="square" lIns="0" tIns="0" rIns="0" bIns="0" rtlCol="0"/>
          <a:lstStyle/>
          <a:p>
            <a:endParaRPr/>
          </a:p>
        </p:txBody>
      </p:sp>
      <p:sp>
        <p:nvSpPr>
          <p:cNvPr id="41" name="object 41"/>
          <p:cNvSpPr/>
          <p:nvPr/>
        </p:nvSpPr>
        <p:spPr>
          <a:xfrm>
            <a:off x="8278368" y="4953000"/>
            <a:ext cx="940435" cy="304800"/>
          </a:xfrm>
          <a:custGeom>
            <a:avLst/>
            <a:gdLst/>
            <a:ahLst/>
            <a:cxnLst/>
            <a:rect l="l" t="t" r="r" b="b"/>
            <a:pathLst>
              <a:path w="940434" h="304800">
                <a:moveTo>
                  <a:pt x="0" y="0"/>
                </a:moveTo>
                <a:lnTo>
                  <a:pt x="940307" y="0"/>
                </a:lnTo>
                <a:lnTo>
                  <a:pt x="940307" y="304800"/>
                </a:lnTo>
                <a:lnTo>
                  <a:pt x="0" y="304800"/>
                </a:lnTo>
                <a:lnTo>
                  <a:pt x="0" y="0"/>
                </a:lnTo>
                <a:close/>
              </a:path>
            </a:pathLst>
          </a:custGeom>
          <a:ln w="9144">
            <a:solidFill>
              <a:srgbClr val="FF0000"/>
            </a:solidFill>
          </a:ln>
        </p:spPr>
        <p:txBody>
          <a:bodyPr wrap="square" lIns="0" tIns="0" rIns="0" bIns="0" rtlCol="0"/>
          <a:lstStyle/>
          <a:p>
            <a:endParaRPr/>
          </a:p>
        </p:txBody>
      </p:sp>
      <p:sp>
        <p:nvSpPr>
          <p:cNvPr id="42" name="object 42"/>
          <p:cNvSpPr/>
          <p:nvPr/>
        </p:nvSpPr>
        <p:spPr>
          <a:xfrm>
            <a:off x="8427301" y="5225796"/>
            <a:ext cx="113030" cy="0"/>
          </a:xfrm>
          <a:custGeom>
            <a:avLst/>
            <a:gdLst/>
            <a:ahLst/>
            <a:cxnLst/>
            <a:rect l="l" t="t" r="r" b="b"/>
            <a:pathLst>
              <a:path w="113029">
                <a:moveTo>
                  <a:pt x="0" y="0"/>
                </a:moveTo>
                <a:lnTo>
                  <a:pt x="112775" y="0"/>
                </a:lnTo>
              </a:path>
            </a:pathLst>
          </a:custGeom>
          <a:ln w="16510">
            <a:solidFill>
              <a:srgbClr val="535353"/>
            </a:solidFill>
          </a:ln>
        </p:spPr>
        <p:txBody>
          <a:bodyPr wrap="square" lIns="0" tIns="0" rIns="0" bIns="0" rtlCol="0"/>
          <a:lstStyle/>
          <a:p>
            <a:endParaRPr/>
          </a:p>
        </p:txBody>
      </p:sp>
      <p:sp>
        <p:nvSpPr>
          <p:cNvPr id="43" name="object 43"/>
          <p:cNvSpPr/>
          <p:nvPr/>
        </p:nvSpPr>
        <p:spPr>
          <a:xfrm>
            <a:off x="8456676" y="54864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solidFill>
            <a:srgbClr val="94F0E4"/>
          </a:solidFill>
        </p:spPr>
        <p:txBody>
          <a:bodyPr wrap="square" lIns="0" tIns="0" rIns="0" bIns="0" rtlCol="0"/>
          <a:lstStyle/>
          <a:p>
            <a:endParaRPr/>
          </a:p>
        </p:txBody>
      </p:sp>
      <p:sp>
        <p:nvSpPr>
          <p:cNvPr id="44" name="object 44"/>
          <p:cNvSpPr/>
          <p:nvPr/>
        </p:nvSpPr>
        <p:spPr>
          <a:xfrm>
            <a:off x="8456676" y="54864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ln w="9144">
            <a:solidFill>
              <a:srgbClr val="FF0000"/>
            </a:solidFill>
          </a:ln>
        </p:spPr>
        <p:txBody>
          <a:bodyPr wrap="square" lIns="0" tIns="0" rIns="0" bIns="0" rtlCol="0"/>
          <a:lstStyle/>
          <a:p>
            <a:endParaRPr/>
          </a:p>
        </p:txBody>
      </p:sp>
      <p:sp>
        <p:nvSpPr>
          <p:cNvPr id="45" name="object 45"/>
          <p:cNvSpPr/>
          <p:nvPr/>
        </p:nvSpPr>
        <p:spPr>
          <a:xfrm>
            <a:off x="8266176" y="60960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solidFill>
            <a:srgbClr val="94F0E4"/>
          </a:solidFill>
        </p:spPr>
        <p:txBody>
          <a:bodyPr wrap="square" lIns="0" tIns="0" rIns="0" bIns="0" rtlCol="0"/>
          <a:lstStyle/>
          <a:p>
            <a:endParaRPr/>
          </a:p>
        </p:txBody>
      </p:sp>
      <p:sp>
        <p:nvSpPr>
          <p:cNvPr id="46" name="object 46"/>
          <p:cNvSpPr/>
          <p:nvPr/>
        </p:nvSpPr>
        <p:spPr>
          <a:xfrm>
            <a:off x="8266176" y="60960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ln w="9144">
            <a:solidFill>
              <a:srgbClr val="FF0000"/>
            </a:solidFill>
          </a:ln>
        </p:spPr>
        <p:txBody>
          <a:bodyPr wrap="square" lIns="0" tIns="0" rIns="0" bIns="0" rtlCol="0"/>
          <a:lstStyle/>
          <a:p>
            <a:endParaRPr/>
          </a:p>
        </p:txBody>
      </p:sp>
      <p:sp>
        <p:nvSpPr>
          <p:cNvPr id="47" name="object 47"/>
          <p:cNvSpPr/>
          <p:nvPr/>
        </p:nvSpPr>
        <p:spPr>
          <a:xfrm>
            <a:off x="5765291" y="1143000"/>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solidFill>
            <a:srgbClr val="94F0E4"/>
          </a:solidFill>
        </p:spPr>
        <p:txBody>
          <a:bodyPr wrap="square" lIns="0" tIns="0" rIns="0" bIns="0" rtlCol="0"/>
          <a:lstStyle/>
          <a:p>
            <a:endParaRPr/>
          </a:p>
        </p:txBody>
      </p:sp>
      <p:sp>
        <p:nvSpPr>
          <p:cNvPr id="48" name="object 48"/>
          <p:cNvSpPr/>
          <p:nvPr/>
        </p:nvSpPr>
        <p:spPr>
          <a:xfrm>
            <a:off x="5765291" y="1143000"/>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ln w="9144">
            <a:solidFill>
              <a:srgbClr val="0000CC"/>
            </a:solidFill>
          </a:ln>
        </p:spPr>
        <p:txBody>
          <a:bodyPr wrap="square" lIns="0" tIns="0" rIns="0" bIns="0" rtlCol="0"/>
          <a:lstStyle/>
          <a:p>
            <a:endParaRPr/>
          </a:p>
        </p:txBody>
      </p:sp>
      <p:sp>
        <p:nvSpPr>
          <p:cNvPr id="49" name="object 49"/>
          <p:cNvSpPr/>
          <p:nvPr/>
        </p:nvSpPr>
        <p:spPr>
          <a:xfrm>
            <a:off x="5501640" y="609600"/>
            <a:ext cx="782320" cy="304800"/>
          </a:xfrm>
          <a:custGeom>
            <a:avLst/>
            <a:gdLst/>
            <a:ahLst/>
            <a:cxnLst/>
            <a:rect l="l" t="t" r="r" b="b"/>
            <a:pathLst>
              <a:path w="782320" h="304800">
                <a:moveTo>
                  <a:pt x="0" y="0"/>
                </a:moveTo>
                <a:lnTo>
                  <a:pt x="781812" y="0"/>
                </a:lnTo>
                <a:lnTo>
                  <a:pt x="781812" y="304800"/>
                </a:lnTo>
                <a:lnTo>
                  <a:pt x="0" y="304800"/>
                </a:lnTo>
                <a:lnTo>
                  <a:pt x="0" y="0"/>
                </a:lnTo>
                <a:close/>
              </a:path>
            </a:pathLst>
          </a:custGeom>
          <a:solidFill>
            <a:srgbClr val="94F0E4"/>
          </a:solidFill>
        </p:spPr>
        <p:txBody>
          <a:bodyPr wrap="square" lIns="0" tIns="0" rIns="0" bIns="0" rtlCol="0"/>
          <a:lstStyle/>
          <a:p>
            <a:endParaRPr/>
          </a:p>
        </p:txBody>
      </p:sp>
      <p:sp>
        <p:nvSpPr>
          <p:cNvPr id="50" name="object 50"/>
          <p:cNvSpPr/>
          <p:nvPr/>
        </p:nvSpPr>
        <p:spPr>
          <a:xfrm>
            <a:off x="5501640" y="609600"/>
            <a:ext cx="782320" cy="304800"/>
          </a:xfrm>
          <a:custGeom>
            <a:avLst/>
            <a:gdLst/>
            <a:ahLst/>
            <a:cxnLst/>
            <a:rect l="l" t="t" r="r" b="b"/>
            <a:pathLst>
              <a:path w="782320" h="304800">
                <a:moveTo>
                  <a:pt x="0" y="0"/>
                </a:moveTo>
                <a:lnTo>
                  <a:pt x="781812" y="0"/>
                </a:lnTo>
                <a:lnTo>
                  <a:pt x="781812" y="304800"/>
                </a:lnTo>
                <a:lnTo>
                  <a:pt x="0" y="304800"/>
                </a:lnTo>
                <a:lnTo>
                  <a:pt x="0" y="0"/>
                </a:lnTo>
                <a:close/>
              </a:path>
            </a:pathLst>
          </a:custGeom>
          <a:ln w="9144">
            <a:solidFill>
              <a:srgbClr val="0000CC"/>
            </a:solidFill>
          </a:ln>
        </p:spPr>
        <p:txBody>
          <a:bodyPr wrap="square" lIns="0" tIns="0" rIns="0" bIns="0" rtlCol="0"/>
          <a:lstStyle/>
          <a:p>
            <a:endParaRPr/>
          </a:p>
        </p:txBody>
      </p:sp>
      <p:sp>
        <p:nvSpPr>
          <p:cNvPr id="51" name="object 51"/>
          <p:cNvSpPr/>
          <p:nvPr/>
        </p:nvSpPr>
        <p:spPr>
          <a:xfrm>
            <a:off x="5455920" y="0"/>
            <a:ext cx="1324610" cy="304800"/>
          </a:xfrm>
          <a:custGeom>
            <a:avLst/>
            <a:gdLst/>
            <a:ahLst/>
            <a:cxnLst/>
            <a:rect l="l" t="t" r="r" b="b"/>
            <a:pathLst>
              <a:path w="1324609" h="304800">
                <a:moveTo>
                  <a:pt x="0" y="304800"/>
                </a:moveTo>
                <a:lnTo>
                  <a:pt x="1324355" y="304800"/>
                </a:lnTo>
                <a:lnTo>
                  <a:pt x="1324355" y="0"/>
                </a:lnTo>
                <a:lnTo>
                  <a:pt x="0" y="0"/>
                </a:lnTo>
                <a:lnTo>
                  <a:pt x="0" y="304800"/>
                </a:lnTo>
                <a:close/>
              </a:path>
            </a:pathLst>
          </a:custGeom>
          <a:solidFill>
            <a:srgbClr val="94F0E4"/>
          </a:solidFill>
        </p:spPr>
        <p:txBody>
          <a:bodyPr wrap="square" lIns="0" tIns="0" rIns="0" bIns="0" rtlCol="0"/>
          <a:lstStyle/>
          <a:p>
            <a:endParaRPr/>
          </a:p>
        </p:txBody>
      </p:sp>
      <p:sp>
        <p:nvSpPr>
          <p:cNvPr id="52" name="object 52"/>
          <p:cNvSpPr/>
          <p:nvPr/>
        </p:nvSpPr>
        <p:spPr>
          <a:xfrm>
            <a:off x="5455920" y="0"/>
            <a:ext cx="1324610" cy="304800"/>
          </a:xfrm>
          <a:custGeom>
            <a:avLst/>
            <a:gdLst/>
            <a:ahLst/>
            <a:cxnLst/>
            <a:rect l="l" t="t" r="r" b="b"/>
            <a:pathLst>
              <a:path w="1324609" h="304800">
                <a:moveTo>
                  <a:pt x="0" y="0"/>
                </a:moveTo>
                <a:lnTo>
                  <a:pt x="1324355" y="0"/>
                </a:lnTo>
                <a:lnTo>
                  <a:pt x="1324355" y="304800"/>
                </a:lnTo>
                <a:lnTo>
                  <a:pt x="0" y="304800"/>
                </a:lnTo>
                <a:lnTo>
                  <a:pt x="0" y="0"/>
                </a:lnTo>
                <a:close/>
              </a:path>
            </a:pathLst>
          </a:custGeom>
          <a:ln w="9144">
            <a:solidFill>
              <a:srgbClr val="0000CC"/>
            </a:solidFill>
          </a:ln>
        </p:spPr>
        <p:txBody>
          <a:bodyPr wrap="square" lIns="0" tIns="0" rIns="0" bIns="0" rtlCol="0"/>
          <a:lstStyle/>
          <a:p>
            <a:endParaRPr/>
          </a:p>
        </p:txBody>
      </p:sp>
      <p:sp>
        <p:nvSpPr>
          <p:cNvPr id="53" name="object 53"/>
          <p:cNvSpPr/>
          <p:nvPr/>
        </p:nvSpPr>
        <p:spPr>
          <a:xfrm>
            <a:off x="2979420" y="6172200"/>
            <a:ext cx="780415" cy="304800"/>
          </a:xfrm>
          <a:custGeom>
            <a:avLst/>
            <a:gdLst/>
            <a:ahLst/>
            <a:cxnLst/>
            <a:rect l="l" t="t" r="r" b="b"/>
            <a:pathLst>
              <a:path w="780414" h="304800">
                <a:moveTo>
                  <a:pt x="0" y="0"/>
                </a:moveTo>
                <a:lnTo>
                  <a:pt x="780287" y="0"/>
                </a:lnTo>
                <a:lnTo>
                  <a:pt x="780287" y="304800"/>
                </a:lnTo>
                <a:lnTo>
                  <a:pt x="0" y="304800"/>
                </a:lnTo>
                <a:lnTo>
                  <a:pt x="0" y="0"/>
                </a:lnTo>
                <a:close/>
              </a:path>
            </a:pathLst>
          </a:custGeom>
          <a:solidFill>
            <a:srgbClr val="94F0E4"/>
          </a:solidFill>
        </p:spPr>
        <p:txBody>
          <a:bodyPr wrap="square" lIns="0" tIns="0" rIns="0" bIns="0" rtlCol="0"/>
          <a:lstStyle/>
          <a:p>
            <a:endParaRPr/>
          </a:p>
        </p:txBody>
      </p:sp>
      <p:sp>
        <p:nvSpPr>
          <p:cNvPr id="54" name="object 54"/>
          <p:cNvSpPr/>
          <p:nvPr/>
        </p:nvSpPr>
        <p:spPr>
          <a:xfrm>
            <a:off x="2979420" y="6172200"/>
            <a:ext cx="780415" cy="304800"/>
          </a:xfrm>
          <a:custGeom>
            <a:avLst/>
            <a:gdLst/>
            <a:ahLst/>
            <a:cxnLst/>
            <a:rect l="l" t="t" r="r" b="b"/>
            <a:pathLst>
              <a:path w="780414" h="304800">
                <a:moveTo>
                  <a:pt x="0" y="0"/>
                </a:moveTo>
                <a:lnTo>
                  <a:pt x="780287" y="0"/>
                </a:lnTo>
                <a:lnTo>
                  <a:pt x="780287" y="304800"/>
                </a:lnTo>
                <a:lnTo>
                  <a:pt x="0" y="304800"/>
                </a:lnTo>
                <a:lnTo>
                  <a:pt x="0" y="0"/>
                </a:lnTo>
                <a:close/>
              </a:path>
            </a:pathLst>
          </a:custGeom>
          <a:ln w="9144">
            <a:solidFill>
              <a:srgbClr val="0000CC"/>
            </a:solidFill>
          </a:ln>
        </p:spPr>
        <p:txBody>
          <a:bodyPr wrap="square" lIns="0" tIns="0" rIns="0" bIns="0" rtlCol="0"/>
          <a:lstStyle/>
          <a:p>
            <a:endParaRPr/>
          </a:p>
        </p:txBody>
      </p:sp>
      <p:sp>
        <p:nvSpPr>
          <p:cNvPr id="55" name="object 55"/>
          <p:cNvSpPr/>
          <p:nvPr/>
        </p:nvSpPr>
        <p:spPr>
          <a:xfrm>
            <a:off x="3433038" y="6444996"/>
            <a:ext cx="99060" cy="0"/>
          </a:xfrm>
          <a:custGeom>
            <a:avLst/>
            <a:gdLst/>
            <a:ahLst/>
            <a:cxnLst/>
            <a:rect l="l" t="t" r="r" b="b"/>
            <a:pathLst>
              <a:path w="99060">
                <a:moveTo>
                  <a:pt x="0" y="0"/>
                </a:moveTo>
                <a:lnTo>
                  <a:pt x="99060" y="0"/>
                </a:lnTo>
              </a:path>
            </a:pathLst>
          </a:custGeom>
          <a:ln w="16509">
            <a:solidFill>
              <a:srgbClr val="535353"/>
            </a:solidFill>
          </a:ln>
        </p:spPr>
        <p:txBody>
          <a:bodyPr wrap="square" lIns="0" tIns="0" rIns="0" bIns="0" rtlCol="0"/>
          <a:lstStyle/>
          <a:p>
            <a:endParaRPr/>
          </a:p>
        </p:txBody>
      </p:sp>
      <p:sp>
        <p:nvSpPr>
          <p:cNvPr id="56" name="object 56"/>
          <p:cNvSpPr/>
          <p:nvPr/>
        </p:nvSpPr>
        <p:spPr>
          <a:xfrm>
            <a:off x="2545079" y="4876800"/>
            <a:ext cx="779145" cy="304800"/>
          </a:xfrm>
          <a:custGeom>
            <a:avLst/>
            <a:gdLst/>
            <a:ahLst/>
            <a:cxnLst/>
            <a:rect l="l" t="t" r="r" b="b"/>
            <a:pathLst>
              <a:path w="779145" h="304800">
                <a:moveTo>
                  <a:pt x="0" y="0"/>
                </a:moveTo>
                <a:lnTo>
                  <a:pt x="778764" y="0"/>
                </a:lnTo>
                <a:lnTo>
                  <a:pt x="778764" y="304800"/>
                </a:lnTo>
                <a:lnTo>
                  <a:pt x="0" y="304800"/>
                </a:lnTo>
                <a:lnTo>
                  <a:pt x="0" y="0"/>
                </a:lnTo>
                <a:close/>
              </a:path>
            </a:pathLst>
          </a:custGeom>
          <a:solidFill>
            <a:srgbClr val="94F0E4"/>
          </a:solidFill>
        </p:spPr>
        <p:txBody>
          <a:bodyPr wrap="square" lIns="0" tIns="0" rIns="0" bIns="0" rtlCol="0"/>
          <a:lstStyle/>
          <a:p>
            <a:endParaRPr/>
          </a:p>
        </p:txBody>
      </p:sp>
      <p:sp>
        <p:nvSpPr>
          <p:cNvPr id="57" name="object 57"/>
          <p:cNvSpPr/>
          <p:nvPr/>
        </p:nvSpPr>
        <p:spPr>
          <a:xfrm>
            <a:off x="2545079" y="4876800"/>
            <a:ext cx="779145" cy="304800"/>
          </a:xfrm>
          <a:custGeom>
            <a:avLst/>
            <a:gdLst/>
            <a:ahLst/>
            <a:cxnLst/>
            <a:rect l="l" t="t" r="r" b="b"/>
            <a:pathLst>
              <a:path w="779145" h="304800">
                <a:moveTo>
                  <a:pt x="0" y="0"/>
                </a:moveTo>
                <a:lnTo>
                  <a:pt x="778764" y="0"/>
                </a:lnTo>
                <a:lnTo>
                  <a:pt x="778764" y="304800"/>
                </a:lnTo>
                <a:lnTo>
                  <a:pt x="0" y="304800"/>
                </a:lnTo>
                <a:lnTo>
                  <a:pt x="0" y="0"/>
                </a:lnTo>
                <a:close/>
              </a:path>
            </a:pathLst>
          </a:custGeom>
          <a:ln w="9144">
            <a:solidFill>
              <a:srgbClr val="0000CC"/>
            </a:solidFill>
          </a:ln>
        </p:spPr>
        <p:txBody>
          <a:bodyPr wrap="square" lIns="0" tIns="0" rIns="0" bIns="0" rtlCol="0"/>
          <a:lstStyle/>
          <a:p>
            <a:endParaRPr/>
          </a:p>
        </p:txBody>
      </p:sp>
      <p:sp>
        <p:nvSpPr>
          <p:cNvPr id="58" name="object 58"/>
          <p:cNvSpPr/>
          <p:nvPr/>
        </p:nvSpPr>
        <p:spPr>
          <a:xfrm>
            <a:off x="2900489" y="5149596"/>
            <a:ext cx="102235" cy="0"/>
          </a:xfrm>
          <a:custGeom>
            <a:avLst/>
            <a:gdLst/>
            <a:ahLst/>
            <a:cxnLst/>
            <a:rect l="l" t="t" r="r" b="b"/>
            <a:pathLst>
              <a:path w="102235">
                <a:moveTo>
                  <a:pt x="0" y="0"/>
                </a:moveTo>
                <a:lnTo>
                  <a:pt x="102107" y="0"/>
                </a:lnTo>
              </a:path>
            </a:pathLst>
          </a:custGeom>
          <a:ln w="16509">
            <a:solidFill>
              <a:srgbClr val="535353"/>
            </a:solidFill>
          </a:ln>
        </p:spPr>
        <p:txBody>
          <a:bodyPr wrap="square" lIns="0" tIns="0" rIns="0" bIns="0" rtlCol="0"/>
          <a:lstStyle/>
          <a:p>
            <a:endParaRPr/>
          </a:p>
        </p:txBody>
      </p:sp>
      <p:sp>
        <p:nvSpPr>
          <p:cNvPr id="59" name="object 59"/>
          <p:cNvSpPr txBox="1"/>
          <p:nvPr/>
        </p:nvSpPr>
        <p:spPr>
          <a:xfrm>
            <a:off x="1829752" y="4943695"/>
            <a:ext cx="1757045" cy="564515"/>
          </a:xfrm>
          <a:prstGeom prst="rect">
            <a:avLst/>
          </a:prstGeom>
        </p:spPr>
        <p:txBody>
          <a:bodyPr vert="horz" wrap="square" lIns="0" tIns="0" rIns="0" bIns="0" rtlCol="0">
            <a:spAutoFit/>
          </a:bodyPr>
          <a:lstStyle/>
          <a:p>
            <a:pPr marL="12700">
              <a:lnSpc>
                <a:spcPct val="100000"/>
              </a:lnSpc>
              <a:tabLst>
                <a:tab pos="922655" algn="l"/>
              </a:tabLst>
            </a:pPr>
            <a:r>
              <a:rPr sz="6000" spc="-37" baseline="-30555" dirty="0">
                <a:solidFill>
                  <a:srgbClr val="0000CC"/>
                </a:solidFill>
                <a:latin typeface="Arial"/>
                <a:cs typeface="Arial"/>
              </a:rPr>
              <a:t>З </a:t>
            </a:r>
            <a:r>
              <a:rPr sz="6000" spc="-30" baseline="-30555" dirty="0">
                <a:solidFill>
                  <a:srgbClr val="0000CC"/>
                </a:solidFill>
                <a:latin typeface="Arial"/>
                <a:cs typeface="Arial"/>
              </a:rPr>
              <a:t>з	</a:t>
            </a:r>
            <a:r>
              <a:rPr sz="1600" spc="-5" dirty="0">
                <a:solidFill>
                  <a:srgbClr val="535353"/>
                </a:solidFill>
                <a:latin typeface="Arial"/>
                <a:cs typeface="Arial"/>
              </a:rPr>
              <a:t>vis</a:t>
            </a:r>
            <a:r>
              <a:rPr sz="1600" spc="-10" dirty="0">
                <a:solidFill>
                  <a:srgbClr val="535353"/>
                </a:solidFill>
                <a:latin typeface="Arial"/>
                <a:cs typeface="Arial"/>
              </a:rPr>
              <a:t>a</a:t>
            </a:r>
            <a:r>
              <a:rPr sz="1600" dirty="0">
                <a:solidFill>
                  <a:srgbClr val="535353"/>
                </a:solidFill>
                <a:latin typeface="Arial"/>
                <a:cs typeface="Arial"/>
              </a:rPr>
              <a:t> </a:t>
            </a:r>
            <a:r>
              <a:rPr sz="1600" spc="5" dirty="0">
                <a:solidFill>
                  <a:srgbClr val="535353"/>
                </a:solidFill>
                <a:latin typeface="Arial"/>
                <a:cs typeface="Arial"/>
              </a:rPr>
              <a:t> </a:t>
            </a:r>
            <a:r>
              <a:rPr sz="4200" spc="-22" baseline="-43650" dirty="0">
                <a:latin typeface="Arial"/>
                <a:cs typeface="Arial"/>
              </a:rPr>
              <a:t>зэ</a:t>
            </a:r>
            <a:endParaRPr sz="4200" baseline="-43650">
              <a:latin typeface="Arial"/>
              <a:cs typeface="Arial"/>
            </a:endParaRPr>
          </a:p>
        </p:txBody>
      </p:sp>
      <p:sp>
        <p:nvSpPr>
          <p:cNvPr id="60" name="object 60"/>
          <p:cNvSpPr txBox="1"/>
          <p:nvPr/>
        </p:nvSpPr>
        <p:spPr>
          <a:xfrm>
            <a:off x="1829752" y="5584504"/>
            <a:ext cx="1580515" cy="533400"/>
          </a:xfrm>
          <a:prstGeom prst="rect">
            <a:avLst/>
          </a:prstGeom>
        </p:spPr>
        <p:txBody>
          <a:bodyPr vert="horz" wrap="square" lIns="0" tIns="0" rIns="0" bIns="0" rtlCol="0">
            <a:spAutoFit/>
          </a:bodyPr>
          <a:lstStyle/>
          <a:p>
            <a:pPr marL="12700">
              <a:lnSpc>
                <a:spcPct val="100000"/>
              </a:lnSpc>
              <a:tabLst>
                <a:tab pos="518159" algn="l"/>
                <a:tab pos="1368425" algn="l"/>
              </a:tabLst>
            </a:pPr>
            <a:r>
              <a:rPr sz="4000" spc="-30" dirty="0">
                <a:solidFill>
                  <a:srgbClr val="FF0000"/>
                </a:solidFill>
                <a:latin typeface="Arial"/>
                <a:cs typeface="Arial"/>
              </a:rPr>
              <a:t>И	</a:t>
            </a:r>
            <a:r>
              <a:rPr sz="4000" spc="-25" dirty="0">
                <a:solidFill>
                  <a:srgbClr val="FF0000"/>
                </a:solidFill>
                <a:latin typeface="Arial"/>
                <a:cs typeface="Arial"/>
              </a:rPr>
              <a:t>и	</a:t>
            </a:r>
            <a:r>
              <a:rPr sz="2800" spc="-20" dirty="0">
                <a:latin typeface="Arial"/>
                <a:cs typeface="Arial"/>
              </a:rPr>
              <a:t>и</a:t>
            </a:r>
            <a:endParaRPr sz="2800">
              <a:latin typeface="Arial"/>
              <a:cs typeface="Arial"/>
            </a:endParaRPr>
          </a:p>
        </p:txBody>
      </p:sp>
      <p:sp>
        <p:nvSpPr>
          <p:cNvPr id="61" name="object 61"/>
          <p:cNvSpPr txBox="1"/>
          <p:nvPr/>
        </p:nvSpPr>
        <p:spPr>
          <a:xfrm>
            <a:off x="1829752" y="6194105"/>
            <a:ext cx="2279650" cy="533400"/>
          </a:xfrm>
          <a:prstGeom prst="rect">
            <a:avLst/>
          </a:prstGeom>
        </p:spPr>
        <p:txBody>
          <a:bodyPr vert="horz" wrap="square" lIns="0" tIns="0" rIns="0" bIns="0" rtlCol="0">
            <a:spAutoFit/>
          </a:bodyPr>
          <a:lstStyle/>
          <a:p>
            <a:pPr marL="12700">
              <a:lnSpc>
                <a:spcPct val="100000"/>
              </a:lnSpc>
              <a:tabLst>
                <a:tab pos="518159" algn="l"/>
              </a:tabLst>
            </a:pPr>
            <a:r>
              <a:rPr sz="4000" spc="-30" dirty="0">
                <a:solidFill>
                  <a:srgbClr val="0000CC"/>
                </a:solidFill>
                <a:latin typeface="Arial"/>
                <a:cs typeface="Arial"/>
              </a:rPr>
              <a:t>Й	</a:t>
            </a:r>
            <a:r>
              <a:rPr sz="4000" spc="-25" dirty="0">
                <a:solidFill>
                  <a:srgbClr val="0000CC"/>
                </a:solidFill>
                <a:latin typeface="Arial"/>
                <a:cs typeface="Arial"/>
              </a:rPr>
              <a:t>й </a:t>
            </a:r>
            <a:r>
              <a:rPr sz="2800" spc="-20" dirty="0">
                <a:latin typeface="Arial"/>
                <a:cs typeface="Arial"/>
              </a:rPr>
              <a:t>й</a:t>
            </a:r>
            <a:r>
              <a:rPr sz="2800" spc="-5" dirty="0">
                <a:latin typeface="Arial"/>
                <a:cs typeface="Arial"/>
              </a:rPr>
              <a:t> </a:t>
            </a:r>
            <a:r>
              <a:rPr sz="1600" spc="-15" dirty="0">
                <a:latin typeface="Arial"/>
                <a:cs typeface="Arial"/>
              </a:rPr>
              <a:t>(</a:t>
            </a:r>
            <a:r>
              <a:rPr sz="1600" spc="-10" dirty="0">
                <a:latin typeface="Arial"/>
                <a:cs typeface="Arial"/>
              </a:rPr>
              <a:t>и</a:t>
            </a:r>
            <a:r>
              <a:rPr sz="1600" spc="30" dirty="0">
                <a:latin typeface="Arial"/>
                <a:cs typeface="Arial"/>
              </a:rPr>
              <a:t> </a:t>
            </a:r>
            <a:r>
              <a:rPr sz="1600" spc="-15" dirty="0">
                <a:latin typeface="Arial"/>
                <a:cs typeface="Arial"/>
              </a:rPr>
              <a:t>к</a:t>
            </a:r>
            <a:r>
              <a:rPr sz="1600" spc="-10" dirty="0">
                <a:latin typeface="Arial"/>
                <a:cs typeface="Arial"/>
              </a:rPr>
              <a:t>р</a:t>
            </a:r>
            <a:r>
              <a:rPr sz="1600" spc="-50" dirty="0">
                <a:latin typeface="Arial"/>
                <a:cs typeface="Arial"/>
              </a:rPr>
              <a:t>а</a:t>
            </a:r>
            <a:r>
              <a:rPr sz="1600" spc="-10" dirty="0">
                <a:latin typeface="Arial"/>
                <a:cs typeface="Arial"/>
              </a:rPr>
              <a:t>т</a:t>
            </a:r>
            <a:r>
              <a:rPr sz="1600" spc="-5" dirty="0">
                <a:latin typeface="Arial"/>
                <a:cs typeface="Arial"/>
              </a:rPr>
              <a:t>к</a:t>
            </a:r>
            <a:r>
              <a:rPr sz="1600" spc="-10" dirty="0">
                <a:latin typeface="Arial"/>
                <a:cs typeface="Arial"/>
              </a:rPr>
              <a:t>ое)</a:t>
            </a:r>
            <a:endParaRPr sz="1600">
              <a:latin typeface="Arial"/>
              <a:cs typeface="Arial"/>
            </a:endParaRPr>
          </a:p>
        </p:txBody>
      </p:sp>
      <p:sp>
        <p:nvSpPr>
          <p:cNvPr id="62" name="object 62"/>
          <p:cNvSpPr txBox="1"/>
          <p:nvPr/>
        </p:nvSpPr>
        <p:spPr>
          <a:xfrm>
            <a:off x="4725352" y="91754"/>
            <a:ext cx="1327785" cy="533400"/>
          </a:xfrm>
          <a:prstGeom prst="rect">
            <a:avLst/>
          </a:prstGeom>
        </p:spPr>
        <p:txBody>
          <a:bodyPr vert="horz" wrap="square" lIns="0" tIns="0" rIns="0" bIns="0" rtlCol="0">
            <a:spAutoFit/>
          </a:bodyPr>
          <a:lstStyle/>
          <a:p>
            <a:pPr marL="12700">
              <a:lnSpc>
                <a:spcPct val="100000"/>
              </a:lnSpc>
              <a:tabLst>
                <a:tab pos="954405" algn="l"/>
              </a:tabLst>
            </a:pPr>
            <a:r>
              <a:rPr sz="4000" spc="-25" dirty="0">
                <a:solidFill>
                  <a:srgbClr val="0000CC"/>
                </a:solidFill>
                <a:latin typeface="Arial"/>
                <a:cs typeface="Arial"/>
              </a:rPr>
              <a:t>К</a:t>
            </a:r>
            <a:r>
              <a:rPr sz="4000" spc="-15" dirty="0">
                <a:solidFill>
                  <a:srgbClr val="0000CC"/>
                </a:solidFill>
                <a:latin typeface="Arial"/>
                <a:cs typeface="Arial"/>
              </a:rPr>
              <a:t> </a:t>
            </a:r>
            <a:r>
              <a:rPr sz="4000" spc="-20" dirty="0">
                <a:solidFill>
                  <a:srgbClr val="0000CC"/>
                </a:solidFill>
                <a:latin typeface="Arial"/>
                <a:cs typeface="Arial"/>
              </a:rPr>
              <a:t>к</a:t>
            </a:r>
            <a:r>
              <a:rPr sz="4000" dirty="0">
                <a:solidFill>
                  <a:srgbClr val="0000CC"/>
                </a:solidFill>
                <a:latin typeface="Arial"/>
                <a:cs typeface="Arial"/>
              </a:rPr>
              <a:t>	</a:t>
            </a:r>
            <a:r>
              <a:rPr sz="2800" spc="40" dirty="0">
                <a:latin typeface="Arial"/>
                <a:cs typeface="Arial"/>
              </a:rPr>
              <a:t>к</a:t>
            </a:r>
            <a:r>
              <a:rPr sz="2800" spc="-20" dirty="0">
                <a:latin typeface="Arial"/>
                <a:cs typeface="Arial"/>
              </a:rPr>
              <a:t>а</a:t>
            </a:r>
            <a:endParaRPr sz="2800">
              <a:latin typeface="Arial"/>
              <a:cs typeface="Arial"/>
            </a:endParaRPr>
          </a:p>
        </p:txBody>
      </p:sp>
      <p:sp>
        <p:nvSpPr>
          <p:cNvPr id="63" name="object 63"/>
          <p:cNvSpPr txBox="1"/>
          <p:nvPr/>
        </p:nvSpPr>
        <p:spPr>
          <a:xfrm>
            <a:off x="4725352" y="676495"/>
            <a:ext cx="1453515" cy="558165"/>
          </a:xfrm>
          <a:prstGeom prst="rect">
            <a:avLst/>
          </a:prstGeom>
        </p:spPr>
        <p:txBody>
          <a:bodyPr vert="horz" wrap="square" lIns="0" tIns="0" rIns="0" bIns="0" rtlCol="0">
            <a:spAutoFit/>
          </a:bodyPr>
          <a:lstStyle/>
          <a:p>
            <a:pPr marR="63500" algn="r">
              <a:lnSpc>
                <a:spcPts val="4070"/>
              </a:lnSpc>
            </a:pPr>
            <a:r>
              <a:rPr sz="6000" spc="-44" baseline="-29861" dirty="0">
                <a:solidFill>
                  <a:srgbClr val="0000CC"/>
                </a:solidFill>
                <a:latin typeface="Arial"/>
                <a:cs typeface="Arial"/>
              </a:rPr>
              <a:t>Л</a:t>
            </a:r>
            <a:r>
              <a:rPr sz="6000" spc="-7" baseline="-29861" dirty="0">
                <a:solidFill>
                  <a:srgbClr val="0000CC"/>
                </a:solidFill>
                <a:latin typeface="Arial"/>
                <a:cs typeface="Arial"/>
              </a:rPr>
              <a:t> </a:t>
            </a:r>
            <a:r>
              <a:rPr sz="6000" spc="-37" baseline="-29861" dirty="0">
                <a:solidFill>
                  <a:srgbClr val="0000CC"/>
                </a:solidFill>
                <a:latin typeface="Arial"/>
                <a:cs typeface="Arial"/>
              </a:rPr>
              <a:t>л</a:t>
            </a:r>
            <a:r>
              <a:rPr sz="6000" spc="337" baseline="-29861" dirty="0">
                <a:solidFill>
                  <a:srgbClr val="0000CC"/>
                </a:solidFill>
                <a:latin typeface="Arial"/>
                <a:cs typeface="Arial"/>
              </a:rPr>
              <a:t> </a:t>
            </a:r>
            <a:r>
              <a:rPr sz="1600" spc="-900" dirty="0">
                <a:solidFill>
                  <a:srgbClr val="535353"/>
                </a:solidFill>
                <a:latin typeface="Arial"/>
                <a:cs typeface="Arial"/>
              </a:rPr>
              <a:t>L</a:t>
            </a:r>
            <a:r>
              <a:rPr sz="1600" u="heavy" spc="-5" dirty="0">
                <a:solidFill>
                  <a:srgbClr val="535353"/>
                </a:solidFill>
                <a:latin typeface="Arial"/>
                <a:cs typeface="Arial"/>
              </a:rPr>
              <a:t>  </a:t>
            </a:r>
            <a:r>
              <a:rPr sz="1600" spc="-10" dirty="0">
                <a:solidFill>
                  <a:srgbClr val="535353"/>
                </a:solidFill>
                <a:latin typeface="Arial"/>
                <a:cs typeface="Arial"/>
              </a:rPr>
              <a:t>u</a:t>
            </a:r>
            <a:r>
              <a:rPr sz="1600" spc="-5" dirty="0">
                <a:solidFill>
                  <a:srgbClr val="535353"/>
                </a:solidFill>
                <a:latin typeface="Arial"/>
                <a:cs typeface="Arial"/>
              </a:rPr>
              <a:t>c</a:t>
            </a:r>
            <a:r>
              <a:rPr sz="1600" spc="-10" dirty="0">
                <a:solidFill>
                  <a:srgbClr val="535353"/>
                </a:solidFill>
                <a:latin typeface="Arial"/>
                <a:cs typeface="Arial"/>
              </a:rPr>
              <a:t>k</a:t>
            </a:r>
            <a:endParaRPr sz="1600">
              <a:latin typeface="Arial"/>
              <a:cs typeface="Arial"/>
            </a:endParaRPr>
          </a:p>
          <a:p>
            <a:pPr marR="5080" algn="r">
              <a:lnSpc>
                <a:spcPts val="2630"/>
              </a:lnSpc>
            </a:pPr>
            <a:r>
              <a:rPr sz="2800" spc="-80" dirty="0">
                <a:latin typeface="Arial"/>
                <a:cs typeface="Arial"/>
              </a:rPr>
              <a:t>эл</a:t>
            </a:r>
            <a:endParaRPr sz="2800">
              <a:latin typeface="Arial"/>
              <a:cs typeface="Arial"/>
            </a:endParaRPr>
          </a:p>
        </p:txBody>
      </p:sp>
      <p:sp>
        <p:nvSpPr>
          <p:cNvPr id="64" name="object 64"/>
          <p:cNvSpPr txBox="1"/>
          <p:nvPr/>
        </p:nvSpPr>
        <p:spPr>
          <a:xfrm>
            <a:off x="4725352" y="1303889"/>
            <a:ext cx="1710689" cy="533400"/>
          </a:xfrm>
          <a:prstGeom prst="rect">
            <a:avLst/>
          </a:prstGeom>
        </p:spPr>
        <p:txBody>
          <a:bodyPr vert="horz" wrap="square" lIns="0" tIns="0" rIns="0" bIns="0" rtlCol="0">
            <a:spAutoFit/>
          </a:bodyPr>
          <a:lstStyle/>
          <a:p>
            <a:pPr marL="12700">
              <a:lnSpc>
                <a:spcPts val="4790"/>
              </a:lnSpc>
              <a:tabLst>
                <a:tab pos="1257300" algn="l"/>
              </a:tabLst>
            </a:pPr>
            <a:r>
              <a:rPr sz="4000" spc="-35" dirty="0">
                <a:solidFill>
                  <a:srgbClr val="0000CC"/>
                </a:solidFill>
                <a:latin typeface="Verdana"/>
                <a:cs typeface="Verdana"/>
              </a:rPr>
              <a:t>М</a:t>
            </a:r>
            <a:r>
              <a:rPr sz="4000" spc="10" dirty="0">
                <a:solidFill>
                  <a:srgbClr val="0000CC"/>
                </a:solidFill>
                <a:latin typeface="Verdana"/>
                <a:cs typeface="Verdana"/>
              </a:rPr>
              <a:t> </a:t>
            </a:r>
            <a:r>
              <a:rPr sz="4000" spc="-30" dirty="0">
                <a:solidFill>
                  <a:srgbClr val="0000CC"/>
                </a:solidFill>
                <a:latin typeface="Verdana"/>
                <a:cs typeface="Verdana"/>
              </a:rPr>
              <a:t>м</a:t>
            </a:r>
            <a:r>
              <a:rPr sz="4000" dirty="0">
                <a:solidFill>
                  <a:srgbClr val="0000CC"/>
                </a:solidFill>
                <a:latin typeface="Verdana"/>
                <a:cs typeface="Verdana"/>
              </a:rPr>
              <a:t>	</a:t>
            </a:r>
            <a:r>
              <a:rPr sz="2800" spc="-30" dirty="0">
                <a:latin typeface="Verdana"/>
                <a:cs typeface="Verdana"/>
              </a:rPr>
              <a:t>эм</a:t>
            </a:r>
            <a:endParaRPr sz="2800">
              <a:latin typeface="Verdana"/>
              <a:cs typeface="Verdana"/>
            </a:endParaRPr>
          </a:p>
        </p:txBody>
      </p:sp>
      <p:sp>
        <p:nvSpPr>
          <p:cNvPr id="65" name="object 65"/>
          <p:cNvSpPr/>
          <p:nvPr/>
        </p:nvSpPr>
        <p:spPr>
          <a:xfrm>
            <a:off x="5474208" y="4876800"/>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solidFill>
            <a:srgbClr val="94F0E4"/>
          </a:solidFill>
        </p:spPr>
        <p:txBody>
          <a:bodyPr wrap="square" lIns="0" tIns="0" rIns="0" bIns="0" rtlCol="0"/>
          <a:lstStyle/>
          <a:p>
            <a:endParaRPr/>
          </a:p>
        </p:txBody>
      </p:sp>
      <p:sp>
        <p:nvSpPr>
          <p:cNvPr id="66" name="object 66"/>
          <p:cNvSpPr/>
          <p:nvPr/>
        </p:nvSpPr>
        <p:spPr>
          <a:xfrm>
            <a:off x="5474208" y="4876800"/>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ln w="9144">
            <a:solidFill>
              <a:srgbClr val="0000CC"/>
            </a:solidFill>
          </a:ln>
        </p:spPr>
        <p:txBody>
          <a:bodyPr wrap="square" lIns="0" tIns="0" rIns="0" bIns="0" rtlCol="0"/>
          <a:lstStyle/>
          <a:p>
            <a:endParaRPr/>
          </a:p>
        </p:txBody>
      </p:sp>
      <p:sp>
        <p:nvSpPr>
          <p:cNvPr id="67" name="object 67"/>
          <p:cNvSpPr/>
          <p:nvPr/>
        </p:nvSpPr>
        <p:spPr>
          <a:xfrm>
            <a:off x="5711952" y="6096000"/>
            <a:ext cx="1373505" cy="304800"/>
          </a:xfrm>
          <a:custGeom>
            <a:avLst/>
            <a:gdLst/>
            <a:ahLst/>
            <a:cxnLst/>
            <a:rect l="l" t="t" r="r" b="b"/>
            <a:pathLst>
              <a:path w="1373504" h="304800">
                <a:moveTo>
                  <a:pt x="0" y="0"/>
                </a:moveTo>
                <a:lnTo>
                  <a:pt x="1373124" y="0"/>
                </a:lnTo>
                <a:lnTo>
                  <a:pt x="1373124" y="304800"/>
                </a:lnTo>
                <a:lnTo>
                  <a:pt x="0" y="304800"/>
                </a:lnTo>
                <a:lnTo>
                  <a:pt x="0" y="0"/>
                </a:lnTo>
                <a:close/>
              </a:path>
            </a:pathLst>
          </a:custGeom>
          <a:solidFill>
            <a:srgbClr val="94F0E4"/>
          </a:solidFill>
        </p:spPr>
        <p:txBody>
          <a:bodyPr wrap="square" lIns="0" tIns="0" rIns="0" bIns="0" rtlCol="0"/>
          <a:lstStyle/>
          <a:p>
            <a:endParaRPr/>
          </a:p>
        </p:txBody>
      </p:sp>
      <p:sp>
        <p:nvSpPr>
          <p:cNvPr id="68" name="object 68"/>
          <p:cNvSpPr/>
          <p:nvPr/>
        </p:nvSpPr>
        <p:spPr>
          <a:xfrm>
            <a:off x="5711952" y="6096000"/>
            <a:ext cx="1373505" cy="304800"/>
          </a:xfrm>
          <a:custGeom>
            <a:avLst/>
            <a:gdLst/>
            <a:ahLst/>
            <a:cxnLst/>
            <a:rect l="l" t="t" r="r" b="b"/>
            <a:pathLst>
              <a:path w="1373504" h="304800">
                <a:moveTo>
                  <a:pt x="0" y="0"/>
                </a:moveTo>
                <a:lnTo>
                  <a:pt x="1373124" y="0"/>
                </a:lnTo>
                <a:lnTo>
                  <a:pt x="1373124" y="304800"/>
                </a:lnTo>
                <a:lnTo>
                  <a:pt x="0" y="304800"/>
                </a:lnTo>
                <a:lnTo>
                  <a:pt x="0" y="0"/>
                </a:lnTo>
                <a:close/>
              </a:path>
            </a:pathLst>
          </a:custGeom>
          <a:ln w="9144">
            <a:solidFill>
              <a:srgbClr val="0000CC"/>
            </a:solidFill>
          </a:ln>
        </p:spPr>
        <p:txBody>
          <a:bodyPr wrap="square" lIns="0" tIns="0" rIns="0" bIns="0" rtlCol="0"/>
          <a:lstStyle/>
          <a:p>
            <a:endParaRPr/>
          </a:p>
        </p:txBody>
      </p:sp>
      <p:sp>
        <p:nvSpPr>
          <p:cNvPr id="69" name="object 69"/>
          <p:cNvSpPr/>
          <p:nvPr/>
        </p:nvSpPr>
        <p:spPr>
          <a:xfrm>
            <a:off x="8243316" y="0"/>
            <a:ext cx="952500" cy="276225"/>
          </a:xfrm>
          <a:custGeom>
            <a:avLst/>
            <a:gdLst/>
            <a:ahLst/>
            <a:cxnLst/>
            <a:rect l="l" t="t" r="r" b="b"/>
            <a:pathLst>
              <a:path w="952500" h="276225">
                <a:moveTo>
                  <a:pt x="0" y="275844"/>
                </a:moveTo>
                <a:lnTo>
                  <a:pt x="952500" y="275844"/>
                </a:lnTo>
                <a:lnTo>
                  <a:pt x="952500" y="0"/>
                </a:lnTo>
                <a:lnTo>
                  <a:pt x="0" y="0"/>
                </a:lnTo>
                <a:lnTo>
                  <a:pt x="0" y="275844"/>
                </a:lnTo>
                <a:close/>
              </a:path>
            </a:pathLst>
          </a:custGeom>
          <a:solidFill>
            <a:srgbClr val="94F0E4"/>
          </a:solidFill>
        </p:spPr>
        <p:txBody>
          <a:bodyPr wrap="square" lIns="0" tIns="0" rIns="0" bIns="0" rtlCol="0"/>
          <a:lstStyle/>
          <a:p>
            <a:endParaRPr/>
          </a:p>
        </p:txBody>
      </p:sp>
      <p:sp>
        <p:nvSpPr>
          <p:cNvPr id="70" name="object 70"/>
          <p:cNvSpPr/>
          <p:nvPr/>
        </p:nvSpPr>
        <p:spPr>
          <a:xfrm>
            <a:off x="8243316" y="0"/>
            <a:ext cx="952500" cy="276225"/>
          </a:xfrm>
          <a:custGeom>
            <a:avLst/>
            <a:gdLst/>
            <a:ahLst/>
            <a:cxnLst/>
            <a:rect l="l" t="t" r="r" b="b"/>
            <a:pathLst>
              <a:path w="952500" h="276225">
                <a:moveTo>
                  <a:pt x="952500" y="0"/>
                </a:moveTo>
                <a:lnTo>
                  <a:pt x="952500" y="275844"/>
                </a:lnTo>
                <a:lnTo>
                  <a:pt x="0" y="275844"/>
                </a:lnTo>
                <a:lnTo>
                  <a:pt x="0" y="0"/>
                </a:lnTo>
              </a:path>
            </a:pathLst>
          </a:custGeom>
          <a:ln w="9144">
            <a:solidFill>
              <a:srgbClr val="0000CC"/>
            </a:solidFill>
          </a:ln>
        </p:spPr>
        <p:txBody>
          <a:bodyPr wrap="square" lIns="0" tIns="0" rIns="0" bIns="0" rtlCol="0"/>
          <a:lstStyle/>
          <a:p>
            <a:endParaRPr/>
          </a:p>
        </p:txBody>
      </p:sp>
      <p:sp>
        <p:nvSpPr>
          <p:cNvPr id="71" name="object 71"/>
          <p:cNvSpPr/>
          <p:nvPr/>
        </p:nvSpPr>
        <p:spPr>
          <a:xfrm>
            <a:off x="8534081" y="244220"/>
            <a:ext cx="257810" cy="0"/>
          </a:xfrm>
          <a:custGeom>
            <a:avLst/>
            <a:gdLst/>
            <a:ahLst/>
            <a:cxnLst/>
            <a:rect l="l" t="t" r="r" b="b"/>
            <a:pathLst>
              <a:path w="257809">
                <a:moveTo>
                  <a:pt x="0" y="0"/>
                </a:moveTo>
                <a:lnTo>
                  <a:pt x="257555" y="0"/>
                </a:lnTo>
              </a:path>
            </a:pathLst>
          </a:custGeom>
          <a:ln w="16510">
            <a:solidFill>
              <a:srgbClr val="535353"/>
            </a:solidFill>
          </a:ln>
        </p:spPr>
        <p:txBody>
          <a:bodyPr wrap="square" lIns="0" tIns="0" rIns="0" bIns="0" rtlCol="0"/>
          <a:lstStyle/>
          <a:p>
            <a:endParaRPr/>
          </a:p>
        </p:txBody>
      </p:sp>
      <p:sp>
        <p:nvSpPr>
          <p:cNvPr id="72" name="object 72"/>
          <p:cNvSpPr/>
          <p:nvPr/>
        </p:nvSpPr>
        <p:spPr>
          <a:xfrm>
            <a:off x="8322564" y="618744"/>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solidFill>
            <a:srgbClr val="94F0E4"/>
          </a:solidFill>
        </p:spPr>
        <p:txBody>
          <a:bodyPr wrap="square" lIns="0" tIns="0" rIns="0" bIns="0" rtlCol="0"/>
          <a:lstStyle/>
          <a:p>
            <a:endParaRPr/>
          </a:p>
        </p:txBody>
      </p:sp>
      <p:sp>
        <p:nvSpPr>
          <p:cNvPr id="73" name="object 73"/>
          <p:cNvSpPr/>
          <p:nvPr/>
        </p:nvSpPr>
        <p:spPr>
          <a:xfrm>
            <a:off x="8322564" y="618744"/>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ln w="9144">
            <a:solidFill>
              <a:srgbClr val="0000CC"/>
            </a:solidFill>
          </a:ln>
        </p:spPr>
        <p:txBody>
          <a:bodyPr wrap="square" lIns="0" tIns="0" rIns="0" bIns="0" rtlCol="0"/>
          <a:lstStyle/>
          <a:p>
            <a:endParaRPr/>
          </a:p>
        </p:txBody>
      </p:sp>
      <p:sp>
        <p:nvSpPr>
          <p:cNvPr id="74" name="object 74"/>
          <p:cNvSpPr/>
          <p:nvPr/>
        </p:nvSpPr>
        <p:spPr>
          <a:xfrm>
            <a:off x="8322564" y="1235963"/>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solidFill>
            <a:srgbClr val="94F0E4"/>
          </a:solidFill>
        </p:spPr>
        <p:txBody>
          <a:bodyPr wrap="square" lIns="0" tIns="0" rIns="0" bIns="0" rtlCol="0"/>
          <a:lstStyle/>
          <a:p>
            <a:endParaRPr/>
          </a:p>
        </p:txBody>
      </p:sp>
      <p:sp>
        <p:nvSpPr>
          <p:cNvPr id="75" name="object 75"/>
          <p:cNvSpPr/>
          <p:nvPr/>
        </p:nvSpPr>
        <p:spPr>
          <a:xfrm>
            <a:off x="8322564" y="1235963"/>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ln w="9144">
            <a:solidFill>
              <a:srgbClr val="0000CC"/>
            </a:solidFill>
          </a:ln>
        </p:spPr>
        <p:txBody>
          <a:bodyPr wrap="square" lIns="0" tIns="0" rIns="0" bIns="0" rtlCol="0"/>
          <a:lstStyle/>
          <a:p>
            <a:endParaRPr/>
          </a:p>
        </p:txBody>
      </p:sp>
      <p:sp>
        <p:nvSpPr>
          <p:cNvPr id="76" name="object 76"/>
          <p:cNvSpPr/>
          <p:nvPr/>
        </p:nvSpPr>
        <p:spPr>
          <a:xfrm>
            <a:off x="8578437" y="1509458"/>
            <a:ext cx="215265" cy="0"/>
          </a:xfrm>
          <a:custGeom>
            <a:avLst/>
            <a:gdLst/>
            <a:ahLst/>
            <a:cxnLst/>
            <a:rect l="l" t="t" r="r" b="b"/>
            <a:pathLst>
              <a:path w="215265">
                <a:moveTo>
                  <a:pt x="0" y="0"/>
                </a:moveTo>
                <a:lnTo>
                  <a:pt x="214883" y="0"/>
                </a:lnTo>
              </a:path>
            </a:pathLst>
          </a:custGeom>
          <a:ln w="16509">
            <a:solidFill>
              <a:srgbClr val="535353"/>
            </a:solidFill>
          </a:ln>
        </p:spPr>
        <p:txBody>
          <a:bodyPr wrap="square" lIns="0" tIns="0" rIns="0" bIns="0" rtlCol="0"/>
          <a:lstStyle/>
          <a:p>
            <a:endParaRPr/>
          </a:p>
        </p:txBody>
      </p:sp>
      <p:sp>
        <p:nvSpPr>
          <p:cNvPr id="77" name="object 77"/>
          <p:cNvSpPr/>
          <p:nvPr/>
        </p:nvSpPr>
        <p:spPr>
          <a:xfrm>
            <a:off x="8506968" y="1828800"/>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solidFill>
            <a:srgbClr val="94F0E4"/>
          </a:solidFill>
        </p:spPr>
        <p:txBody>
          <a:bodyPr wrap="square" lIns="0" tIns="0" rIns="0" bIns="0" rtlCol="0"/>
          <a:lstStyle/>
          <a:p>
            <a:endParaRPr/>
          </a:p>
        </p:txBody>
      </p:sp>
      <p:sp>
        <p:nvSpPr>
          <p:cNvPr id="78" name="object 78"/>
          <p:cNvSpPr/>
          <p:nvPr/>
        </p:nvSpPr>
        <p:spPr>
          <a:xfrm>
            <a:off x="8506968" y="1828800"/>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ln w="9144">
            <a:solidFill>
              <a:srgbClr val="0000CC"/>
            </a:solidFill>
          </a:ln>
        </p:spPr>
        <p:txBody>
          <a:bodyPr wrap="square" lIns="0" tIns="0" rIns="0" bIns="0" rtlCol="0"/>
          <a:lstStyle/>
          <a:p>
            <a:endParaRPr/>
          </a:p>
        </p:txBody>
      </p:sp>
      <p:sp>
        <p:nvSpPr>
          <p:cNvPr id="79" name="object 79"/>
          <p:cNvSpPr/>
          <p:nvPr/>
        </p:nvSpPr>
        <p:spPr>
          <a:xfrm>
            <a:off x="8506968" y="2438400"/>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solidFill>
            <a:srgbClr val="94F0E4"/>
          </a:solidFill>
        </p:spPr>
        <p:txBody>
          <a:bodyPr wrap="square" lIns="0" tIns="0" rIns="0" bIns="0" rtlCol="0"/>
          <a:lstStyle/>
          <a:p>
            <a:endParaRPr/>
          </a:p>
        </p:txBody>
      </p:sp>
      <p:sp>
        <p:nvSpPr>
          <p:cNvPr id="80" name="object 80"/>
          <p:cNvSpPr txBox="1"/>
          <p:nvPr/>
        </p:nvSpPr>
        <p:spPr>
          <a:xfrm>
            <a:off x="4725352" y="1895695"/>
            <a:ext cx="1475105" cy="558165"/>
          </a:xfrm>
          <a:prstGeom prst="rect">
            <a:avLst/>
          </a:prstGeom>
        </p:spPr>
        <p:txBody>
          <a:bodyPr vert="horz" wrap="square" lIns="0" tIns="0" rIns="0" bIns="0" rtlCol="0">
            <a:spAutoFit/>
          </a:bodyPr>
          <a:lstStyle/>
          <a:p>
            <a:pPr marR="20955" algn="r">
              <a:lnSpc>
                <a:spcPts val="4070"/>
              </a:lnSpc>
              <a:tabLst>
                <a:tab pos="507365" algn="l"/>
              </a:tabLst>
            </a:pPr>
            <a:r>
              <a:rPr sz="6000" spc="-44" baseline="-29861" dirty="0">
                <a:solidFill>
                  <a:srgbClr val="0000CC"/>
                </a:solidFill>
                <a:latin typeface="Arial"/>
                <a:cs typeface="Arial"/>
              </a:rPr>
              <a:t>Н	</a:t>
            </a:r>
            <a:r>
              <a:rPr sz="6000" spc="-37" baseline="-29861" dirty="0">
                <a:solidFill>
                  <a:srgbClr val="0000CC"/>
                </a:solidFill>
                <a:latin typeface="Arial"/>
                <a:cs typeface="Arial"/>
              </a:rPr>
              <a:t>н</a:t>
            </a:r>
            <a:r>
              <a:rPr sz="6000" spc="-44" baseline="-29861" dirty="0">
                <a:solidFill>
                  <a:srgbClr val="0000CC"/>
                </a:solidFill>
                <a:latin typeface="Arial"/>
                <a:cs typeface="Arial"/>
              </a:rPr>
              <a:t> </a:t>
            </a:r>
            <a:r>
              <a:rPr sz="1600" u="heavy" spc="-10" dirty="0">
                <a:solidFill>
                  <a:srgbClr val="535353"/>
                </a:solidFill>
                <a:latin typeface="Arial"/>
                <a:cs typeface="Arial"/>
              </a:rPr>
              <a:t>n</a:t>
            </a:r>
            <a:r>
              <a:rPr sz="1600" spc="-15" dirty="0">
                <a:solidFill>
                  <a:srgbClr val="535353"/>
                </a:solidFill>
                <a:latin typeface="Arial"/>
                <a:cs typeface="Arial"/>
              </a:rPr>
              <a:t>ame</a:t>
            </a:r>
            <a:endParaRPr sz="1600">
              <a:latin typeface="Arial"/>
              <a:cs typeface="Arial"/>
            </a:endParaRPr>
          </a:p>
          <a:p>
            <a:pPr marR="5080" algn="r">
              <a:lnSpc>
                <a:spcPts val="2630"/>
              </a:lnSpc>
            </a:pPr>
            <a:r>
              <a:rPr sz="2800" spc="-15" dirty="0">
                <a:latin typeface="Arial"/>
                <a:cs typeface="Arial"/>
              </a:rPr>
              <a:t>эн</a:t>
            </a:r>
            <a:endParaRPr sz="2800">
              <a:latin typeface="Arial"/>
              <a:cs typeface="Arial"/>
            </a:endParaRPr>
          </a:p>
        </p:txBody>
      </p:sp>
      <p:sp>
        <p:nvSpPr>
          <p:cNvPr id="81" name="object 81"/>
          <p:cNvSpPr txBox="1"/>
          <p:nvPr/>
        </p:nvSpPr>
        <p:spPr>
          <a:xfrm>
            <a:off x="4725352" y="2505295"/>
            <a:ext cx="1325245" cy="558165"/>
          </a:xfrm>
          <a:prstGeom prst="rect">
            <a:avLst/>
          </a:prstGeom>
        </p:spPr>
        <p:txBody>
          <a:bodyPr vert="horz" wrap="square" lIns="0" tIns="0" rIns="0" bIns="0" rtlCol="0">
            <a:spAutoFit/>
          </a:bodyPr>
          <a:lstStyle/>
          <a:p>
            <a:pPr marR="62230" algn="r">
              <a:lnSpc>
                <a:spcPts val="4070"/>
              </a:lnSpc>
            </a:pPr>
            <a:r>
              <a:rPr sz="6000" spc="-52" baseline="-29861" dirty="0">
                <a:solidFill>
                  <a:srgbClr val="FF0000"/>
                </a:solidFill>
                <a:latin typeface="Arial"/>
                <a:cs typeface="Arial"/>
              </a:rPr>
              <a:t>О </a:t>
            </a:r>
            <a:r>
              <a:rPr sz="6000" spc="-37" baseline="-29861" dirty="0">
                <a:solidFill>
                  <a:srgbClr val="FF0000"/>
                </a:solidFill>
                <a:latin typeface="Arial"/>
                <a:cs typeface="Arial"/>
              </a:rPr>
              <a:t>о</a:t>
            </a:r>
            <a:r>
              <a:rPr sz="6000" spc="120" baseline="-29861" dirty="0">
                <a:solidFill>
                  <a:srgbClr val="FF0000"/>
                </a:solidFill>
                <a:latin typeface="Arial"/>
                <a:cs typeface="Arial"/>
              </a:rPr>
              <a:t> </a:t>
            </a:r>
            <a:r>
              <a:rPr sz="1600" u="heavy" spc="-10" dirty="0">
                <a:solidFill>
                  <a:srgbClr val="535353"/>
                </a:solidFill>
                <a:latin typeface="Arial"/>
                <a:cs typeface="Arial"/>
              </a:rPr>
              <a:t>o</a:t>
            </a:r>
            <a:r>
              <a:rPr sz="1600" dirty="0">
                <a:solidFill>
                  <a:srgbClr val="535353"/>
                </a:solidFill>
                <a:latin typeface="Arial"/>
                <a:cs typeface="Arial"/>
              </a:rPr>
              <a:t>l</a:t>
            </a:r>
            <a:r>
              <a:rPr sz="1600" spc="-10" dirty="0">
                <a:solidFill>
                  <a:srgbClr val="535353"/>
                </a:solidFill>
                <a:latin typeface="Arial"/>
                <a:cs typeface="Arial"/>
              </a:rPr>
              <a:t>d</a:t>
            </a:r>
            <a:endParaRPr sz="1600">
              <a:latin typeface="Arial"/>
              <a:cs typeface="Arial"/>
            </a:endParaRPr>
          </a:p>
          <a:p>
            <a:pPr marR="5080" algn="r">
              <a:lnSpc>
                <a:spcPts val="2630"/>
              </a:lnSpc>
            </a:pPr>
            <a:r>
              <a:rPr sz="2800" spc="-20" dirty="0">
                <a:latin typeface="Arial"/>
                <a:cs typeface="Arial"/>
              </a:rPr>
              <a:t>о</a:t>
            </a:r>
            <a:endParaRPr sz="2800">
              <a:latin typeface="Arial"/>
              <a:cs typeface="Arial"/>
            </a:endParaRPr>
          </a:p>
        </p:txBody>
      </p:sp>
      <p:sp>
        <p:nvSpPr>
          <p:cNvPr id="82" name="object 82"/>
          <p:cNvSpPr txBox="1"/>
          <p:nvPr/>
        </p:nvSpPr>
        <p:spPr>
          <a:xfrm>
            <a:off x="4725352" y="3114895"/>
            <a:ext cx="1462405" cy="558165"/>
          </a:xfrm>
          <a:prstGeom prst="rect">
            <a:avLst/>
          </a:prstGeom>
        </p:spPr>
        <p:txBody>
          <a:bodyPr vert="horz" wrap="square" lIns="0" tIns="0" rIns="0" bIns="0" rtlCol="0">
            <a:spAutoFit/>
          </a:bodyPr>
          <a:lstStyle/>
          <a:p>
            <a:pPr marL="12700">
              <a:lnSpc>
                <a:spcPts val="4070"/>
              </a:lnSpc>
              <a:tabLst>
                <a:tab pos="518159" algn="l"/>
              </a:tabLst>
            </a:pPr>
            <a:r>
              <a:rPr sz="6000" spc="-44" baseline="-29861" dirty="0">
                <a:solidFill>
                  <a:srgbClr val="0000CC"/>
                </a:solidFill>
                <a:latin typeface="Arial"/>
                <a:cs typeface="Arial"/>
              </a:rPr>
              <a:t>П	</a:t>
            </a:r>
            <a:r>
              <a:rPr sz="6000" spc="-37" baseline="-29861" dirty="0">
                <a:solidFill>
                  <a:srgbClr val="0000CC"/>
                </a:solidFill>
                <a:latin typeface="Arial"/>
                <a:cs typeface="Arial"/>
              </a:rPr>
              <a:t>п</a:t>
            </a:r>
            <a:r>
              <a:rPr sz="6000" spc="337" baseline="-29861" dirty="0">
                <a:solidFill>
                  <a:srgbClr val="0000CC"/>
                </a:solidFill>
                <a:latin typeface="Arial"/>
                <a:cs typeface="Arial"/>
              </a:rPr>
              <a:t> </a:t>
            </a:r>
            <a:r>
              <a:rPr sz="1600" u="heavy" spc="-10" dirty="0">
                <a:solidFill>
                  <a:srgbClr val="535353"/>
                </a:solidFill>
                <a:latin typeface="Arial"/>
                <a:cs typeface="Arial"/>
              </a:rPr>
              <a:t>p</a:t>
            </a:r>
            <a:r>
              <a:rPr sz="1600" spc="-10" dirty="0">
                <a:solidFill>
                  <a:srgbClr val="535353"/>
                </a:solidFill>
                <a:latin typeface="Arial"/>
                <a:cs typeface="Arial"/>
              </a:rPr>
              <a:t>u</a:t>
            </a:r>
            <a:r>
              <a:rPr sz="1600" dirty="0">
                <a:solidFill>
                  <a:srgbClr val="535353"/>
                </a:solidFill>
                <a:latin typeface="Arial"/>
                <a:cs typeface="Arial"/>
              </a:rPr>
              <a:t>l</a:t>
            </a:r>
            <a:r>
              <a:rPr sz="1600" spc="-5" dirty="0">
                <a:solidFill>
                  <a:srgbClr val="535353"/>
                </a:solidFill>
                <a:latin typeface="Arial"/>
                <a:cs typeface="Arial"/>
              </a:rPr>
              <a:t>l</a:t>
            </a:r>
            <a:endParaRPr sz="1600">
              <a:latin typeface="Arial"/>
              <a:cs typeface="Arial"/>
            </a:endParaRPr>
          </a:p>
          <a:p>
            <a:pPr marR="5080" algn="r">
              <a:lnSpc>
                <a:spcPts val="2630"/>
              </a:lnSpc>
            </a:pPr>
            <a:r>
              <a:rPr sz="2800" spc="-20" dirty="0">
                <a:latin typeface="Arial"/>
                <a:cs typeface="Arial"/>
              </a:rPr>
              <a:t>пэ</a:t>
            </a:r>
            <a:endParaRPr sz="2800">
              <a:latin typeface="Arial"/>
              <a:cs typeface="Arial"/>
            </a:endParaRPr>
          </a:p>
        </p:txBody>
      </p:sp>
      <p:sp>
        <p:nvSpPr>
          <p:cNvPr id="83" name="object 83"/>
          <p:cNvSpPr txBox="1"/>
          <p:nvPr/>
        </p:nvSpPr>
        <p:spPr>
          <a:xfrm>
            <a:off x="4725352" y="3724495"/>
            <a:ext cx="1449070" cy="558165"/>
          </a:xfrm>
          <a:prstGeom prst="rect">
            <a:avLst/>
          </a:prstGeom>
        </p:spPr>
        <p:txBody>
          <a:bodyPr vert="horz" wrap="square" lIns="0" tIns="0" rIns="0" bIns="0" rtlCol="0">
            <a:spAutoFit/>
          </a:bodyPr>
          <a:lstStyle/>
          <a:p>
            <a:pPr marL="12700">
              <a:lnSpc>
                <a:spcPts val="4070"/>
              </a:lnSpc>
            </a:pPr>
            <a:r>
              <a:rPr sz="6000" spc="-44" baseline="-29861" dirty="0">
                <a:solidFill>
                  <a:srgbClr val="0000CC"/>
                </a:solidFill>
                <a:latin typeface="Arial"/>
                <a:cs typeface="Arial"/>
              </a:rPr>
              <a:t>Р </a:t>
            </a:r>
            <a:r>
              <a:rPr sz="6000" spc="-37" baseline="-29861" dirty="0">
                <a:solidFill>
                  <a:srgbClr val="0000CC"/>
                </a:solidFill>
                <a:latin typeface="Arial"/>
                <a:cs typeface="Arial"/>
              </a:rPr>
              <a:t>р</a:t>
            </a:r>
            <a:r>
              <a:rPr sz="6000" spc="660" baseline="-29861" dirty="0">
                <a:solidFill>
                  <a:srgbClr val="0000CC"/>
                </a:solidFill>
                <a:latin typeface="Arial"/>
                <a:cs typeface="Arial"/>
              </a:rPr>
              <a:t> </a:t>
            </a:r>
            <a:r>
              <a:rPr sz="1600" u="heavy" spc="-15" dirty="0">
                <a:solidFill>
                  <a:srgbClr val="535353"/>
                </a:solidFill>
                <a:latin typeface="Arial"/>
                <a:cs typeface="Arial"/>
              </a:rPr>
              <a:t>r</a:t>
            </a:r>
            <a:r>
              <a:rPr sz="1600" spc="-10" dirty="0">
                <a:solidFill>
                  <a:srgbClr val="535353"/>
                </a:solidFill>
                <a:latin typeface="Arial"/>
                <a:cs typeface="Arial"/>
              </a:rPr>
              <a:t>od</a:t>
            </a:r>
            <a:endParaRPr sz="1600">
              <a:latin typeface="Arial"/>
              <a:cs typeface="Arial"/>
            </a:endParaRPr>
          </a:p>
          <a:p>
            <a:pPr marR="5080" algn="r">
              <a:lnSpc>
                <a:spcPts val="2630"/>
              </a:lnSpc>
            </a:pPr>
            <a:r>
              <a:rPr sz="2800" spc="-15" dirty="0">
                <a:latin typeface="Arial"/>
                <a:cs typeface="Arial"/>
              </a:rPr>
              <a:t>эр</a:t>
            </a:r>
            <a:endParaRPr sz="2800">
              <a:latin typeface="Arial"/>
              <a:cs typeface="Arial"/>
            </a:endParaRPr>
          </a:p>
        </p:txBody>
      </p:sp>
      <p:sp>
        <p:nvSpPr>
          <p:cNvPr id="84" name="object 84"/>
          <p:cNvSpPr txBox="1"/>
          <p:nvPr/>
        </p:nvSpPr>
        <p:spPr>
          <a:xfrm>
            <a:off x="4725352" y="4334095"/>
            <a:ext cx="1428750" cy="558165"/>
          </a:xfrm>
          <a:prstGeom prst="rect">
            <a:avLst/>
          </a:prstGeom>
        </p:spPr>
        <p:txBody>
          <a:bodyPr vert="horz" wrap="square" lIns="0" tIns="0" rIns="0" bIns="0" rtlCol="0">
            <a:spAutoFit/>
          </a:bodyPr>
          <a:lstStyle/>
          <a:p>
            <a:pPr marL="12700">
              <a:lnSpc>
                <a:spcPts val="4070"/>
              </a:lnSpc>
              <a:tabLst>
                <a:tab pos="520065" algn="l"/>
                <a:tab pos="1103630" algn="l"/>
              </a:tabLst>
            </a:pPr>
            <a:r>
              <a:rPr sz="6000" spc="-44" baseline="-29861" dirty="0">
                <a:solidFill>
                  <a:srgbClr val="0000CC"/>
                </a:solidFill>
                <a:latin typeface="Arial"/>
                <a:cs typeface="Arial"/>
              </a:rPr>
              <a:t>С	</a:t>
            </a:r>
            <a:r>
              <a:rPr sz="6000" spc="-30" baseline="-29861" dirty="0">
                <a:solidFill>
                  <a:srgbClr val="0000CC"/>
                </a:solidFill>
                <a:latin typeface="Arial"/>
                <a:cs typeface="Arial"/>
              </a:rPr>
              <a:t>с	</a:t>
            </a:r>
            <a:r>
              <a:rPr sz="1600" spc="-5" dirty="0">
                <a:solidFill>
                  <a:srgbClr val="535353"/>
                </a:solidFill>
                <a:latin typeface="Arial"/>
                <a:cs typeface="Arial"/>
              </a:rPr>
              <a:t>sit</a:t>
            </a:r>
            <a:endParaRPr sz="1600">
              <a:latin typeface="Arial"/>
              <a:cs typeface="Arial"/>
            </a:endParaRPr>
          </a:p>
          <a:p>
            <a:pPr marR="5080" algn="r">
              <a:lnSpc>
                <a:spcPts val="2630"/>
              </a:lnSpc>
            </a:pPr>
            <a:r>
              <a:rPr sz="2800" spc="-15" dirty="0">
                <a:latin typeface="Arial"/>
                <a:cs typeface="Arial"/>
              </a:rPr>
              <a:t>эс</a:t>
            </a:r>
            <a:endParaRPr sz="2800">
              <a:latin typeface="Arial"/>
              <a:cs typeface="Arial"/>
            </a:endParaRPr>
          </a:p>
        </p:txBody>
      </p:sp>
      <p:sp>
        <p:nvSpPr>
          <p:cNvPr id="85" name="object 85"/>
          <p:cNvSpPr txBox="1"/>
          <p:nvPr/>
        </p:nvSpPr>
        <p:spPr>
          <a:xfrm>
            <a:off x="4725352" y="4943695"/>
            <a:ext cx="1395095" cy="1167765"/>
          </a:xfrm>
          <a:prstGeom prst="rect">
            <a:avLst/>
          </a:prstGeom>
        </p:spPr>
        <p:txBody>
          <a:bodyPr vert="horz" wrap="square" lIns="0" tIns="0" rIns="0" bIns="0" rtlCol="0">
            <a:spAutoFit/>
          </a:bodyPr>
          <a:lstStyle/>
          <a:p>
            <a:pPr marR="5080" algn="r">
              <a:lnSpc>
                <a:spcPts val="4070"/>
              </a:lnSpc>
              <a:tabLst>
                <a:tab pos="450850" algn="l"/>
                <a:tab pos="1052830" algn="l"/>
              </a:tabLst>
            </a:pPr>
            <a:r>
              <a:rPr sz="6000" spc="-37" baseline="-29861" dirty="0">
                <a:solidFill>
                  <a:srgbClr val="0000CC"/>
                </a:solidFill>
                <a:latin typeface="Arial"/>
                <a:cs typeface="Arial"/>
              </a:rPr>
              <a:t>Т	</a:t>
            </a:r>
            <a:r>
              <a:rPr sz="6000" spc="-30" baseline="-29861" dirty="0">
                <a:solidFill>
                  <a:srgbClr val="0000CC"/>
                </a:solidFill>
                <a:latin typeface="Arial"/>
                <a:cs typeface="Arial"/>
              </a:rPr>
              <a:t>т	</a:t>
            </a:r>
            <a:r>
              <a:rPr sz="1600" u="heavy" spc="-5" dirty="0">
                <a:solidFill>
                  <a:srgbClr val="535353"/>
                </a:solidFill>
                <a:latin typeface="Arial"/>
                <a:cs typeface="Arial"/>
              </a:rPr>
              <a:t>t</a:t>
            </a:r>
            <a:r>
              <a:rPr sz="1600" spc="-10" dirty="0">
                <a:solidFill>
                  <a:srgbClr val="535353"/>
                </a:solidFill>
                <a:latin typeface="Arial"/>
                <a:cs typeface="Arial"/>
              </a:rPr>
              <a:t>a</a:t>
            </a:r>
            <a:r>
              <a:rPr sz="1600" dirty="0">
                <a:solidFill>
                  <a:srgbClr val="535353"/>
                </a:solidFill>
                <a:latin typeface="Arial"/>
                <a:cs typeface="Arial"/>
              </a:rPr>
              <a:t>l</a:t>
            </a:r>
            <a:r>
              <a:rPr sz="1600" spc="-10" dirty="0">
                <a:solidFill>
                  <a:srgbClr val="535353"/>
                </a:solidFill>
                <a:latin typeface="Arial"/>
                <a:cs typeface="Arial"/>
              </a:rPr>
              <a:t>k</a:t>
            </a:r>
            <a:endParaRPr sz="1600">
              <a:latin typeface="Arial"/>
              <a:cs typeface="Arial"/>
            </a:endParaRPr>
          </a:p>
          <a:p>
            <a:pPr marR="63500" algn="r">
              <a:lnSpc>
                <a:spcPts val="2630"/>
              </a:lnSpc>
            </a:pPr>
            <a:r>
              <a:rPr sz="2800" spc="-15" dirty="0">
                <a:latin typeface="Arial"/>
                <a:cs typeface="Arial"/>
              </a:rPr>
              <a:t>тэ</a:t>
            </a:r>
            <a:endParaRPr sz="2800">
              <a:latin typeface="Arial"/>
              <a:cs typeface="Arial"/>
            </a:endParaRPr>
          </a:p>
          <a:p>
            <a:pPr marL="12700">
              <a:lnSpc>
                <a:spcPct val="100000"/>
              </a:lnSpc>
              <a:spcBef>
                <a:spcPts val="240"/>
              </a:spcBef>
              <a:tabLst>
                <a:tab pos="1012190" algn="l"/>
              </a:tabLst>
            </a:pPr>
            <a:r>
              <a:rPr sz="4000" spc="-30" dirty="0">
                <a:solidFill>
                  <a:srgbClr val="FF0000"/>
                </a:solidFill>
                <a:latin typeface="Arial"/>
                <a:cs typeface="Arial"/>
              </a:rPr>
              <a:t>У</a:t>
            </a:r>
            <a:r>
              <a:rPr sz="4000" spc="-5" dirty="0">
                <a:solidFill>
                  <a:srgbClr val="FF0000"/>
                </a:solidFill>
                <a:latin typeface="Arial"/>
                <a:cs typeface="Arial"/>
              </a:rPr>
              <a:t> </a:t>
            </a:r>
            <a:r>
              <a:rPr sz="4000" spc="-20" dirty="0">
                <a:solidFill>
                  <a:srgbClr val="FF0000"/>
                </a:solidFill>
                <a:latin typeface="Arial"/>
                <a:cs typeface="Arial"/>
              </a:rPr>
              <a:t>у</a:t>
            </a:r>
            <a:r>
              <a:rPr sz="4000" dirty="0">
                <a:solidFill>
                  <a:srgbClr val="FF0000"/>
                </a:solidFill>
                <a:latin typeface="Arial"/>
                <a:cs typeface="Arial"/>
              </a:rPr>
              <a:t>	</a:t>
            </a:r>
            <a:r>
              <a:rPr sz="2800" spc="-15" dirty="0">
                <a:latin typeface="Arial"/>
                <a:cs typeface="Arial"/>
              </a:rPr>
              <a:t>у</a:t>
            </a:r>
            <a:endParaRPr sz="2800">
              <a:latin typeface="Arial"/>
              <a:cs typeface="Arial"/>
            </a:endParaRPr>
          </a:p>
        </p:txBody>
      </p:sp>
      <p:sp>
        <p:nvSpPr>
          <p:cNvPr id="86" name="object 86"/>
          <p:cNvSpPr txBox="1"/>
          <p:nvPr/>
        </p:nvSpPr>
        <p:spPr>
          <a:xfrm>
            <a:off x="4725352" y="6187754"/>
            <a:ext cx="1726564" cy="533400"/>
          </a:xfrm>
          <a:prstGeom prst="rect">
            <a:avLst/>
          </a:prstGeom>
        </p:spPr>
        <p:txBody>
          <a:bodyPr vert="horz" wrap="square" lIns="0" tIns="0" rIns="0" bIns="0" rtlCol="0">
            <a:spAutoFit/>
          </a:bodyPr>
          <a:lstStyle/>
          <a:p>
            <a:pPr marL="12700">
              <a:lnSpc>
                <a:spcPct val="100000"/>
              </a:lnSpc>
              <a:tabLst>
                <a:tab pos="1238885" algn="l"/>
              </a:tabLst>
            </a:pPr>
            <a:r>
              <a:rPr sz="4000" spc="-35" dirty="0">
                <a:solidFill>
                  <a:srgbClr val="0000CC"/>
                </a:solidFill>
                <a:latin typeface="Arial"/>
                <a:cs typeface="Arial"/>
              </a:rPr>
              <a:t>Ф ф	</a:t>
            </a:r>
            <a:r>
              <a:rPr sz="2800" spc="-20" dirty="0">
                <a:latin typeface="Arial"/>
                <a:cs typeface="Arial"/>
              </a:rPr>
              <a:t>эф</a:t>
            </a:r>
            <a:endParaRPr sz="2800">
              <a:latin typeface="Arial"/>
              <a:cs typeface="Arial"/>
            </a:endParaRPr>
          </a:p>
        </p:txBody>
      </p:sp>
      <p:sp>
        <p:nvSpPr>
          <p:cNvPr id="87" name="object 87"/>
          <p:cNvSpPr txBox="1"/>
          <p:nvPr/>
        </p:nvSpPr>
        <p:spPr>
          <a:xfrm>
            <a:off x="7468552" y="38320"/>
            <a:ext cx="1691005" cy="586740"/>
          </a:xfrm>
          <a:prstGeom prst="rect">
            <a:avLst/>
          </a:prstGeom>
        </p:spPr>
        <p:txBody>
          <a:bodyPr vert="horz" wrap="square" lIns="0" tIns="0" rIns="0" bIns="0" rtlCol="0">
            <a:spAutoFit/>
          </a:bodyPr>
          <a:lstStyle/>
          <a:p>
            <a:pPr marL="1064895">
              <a:lnSpc>
                <a:spcPts val="944"/>
              </a:lnSpc>
            </a:pPr>
            <a:r>
              <a:rPr sz="1600" spc="-30" dirty="0">
                <a:solidFill>
                  <a:srgbClr val="535353"/>
                </a:solidFill>
                <a:latin typeface="Arial"/>
                <a:cs typeface="Arial"/>
              </a:rPr>
              <a:t>w</a:t>
            </a:r>
            <a:r>
              <a:rPr sz="1600" spc="-10" dirty="0">
                <a:solidFill>
                  <a:srgbClr val="535353"/>
                </a:solidFill>
                <a:latin typeface="Arial"/>
                <a:cs typeface="Arial"/>
              </a:rPr>
              <a:t>ho</a:t>
            </a:r>
            <a:endParaRPr sz="1600">
              <a:latin typeface="Arial"/>
              <a:cs typeface="Arial"/>
            </a:endParaRPr>
          </a:p>
          <a:p>
            <a:pPr marL="12700">
              <a:lnSpc>
                <a:spcPts val="3825"/>
              </a:lnSpc>
              <a:tabLst>
                <a:tab pos="1310640" algn="l"/>
              </a:tabLst>
            </a:pPr>
            <a:r>
              <a:rPr sz="4000" spc="-30" dirty="0">
                <a:solidFill>
                  <a:srgbClr val="0000CC"/>
                </a:solidFill>
                <a:latin typeface="Arial"/>
                <a:cs typeface="Arial"/>
              </a:rPr>
              <a:t>Х </a:t>
            </a:r>
            <a:r>
              <a:rPr sz="4000" spc="-20" dirty="0">
                <a:solidFill>
                  <a:srgbClr val="0000CC"/>
                </a:solidFill>
                <a:latin typeface="Arial"/>
                <a:cs typeface="Arial"/>
              </a:rPr>
              <a:t>х	</a:t>
            </a:r>
            <a:r>
              <a:rPr sz="2800" spc="-50" dirty="0">
                <a:latin typeface="Arial"/>
                <a:cs typeface="Arial"/>
              </a:rPr>
              <a:t>ха</a:t>
            </a:r>
            <a:endParaRPr sz="2800">
              <a:latin typeface="Arial"/>
              <a:cs typeface="Arial"/>
            </a:endParaRPr>
          </a:p>
        </p:txBody>
      </p:sp>
      <p:sp>
        <p:nvSpPr>
          <p:cNvPr id="88" name="object 88"/>
          <p:cNvSpPr txBox="1"/>
          <p:nvPr/>
        </p:nvSpPr>
        <p:spPr>
          <a:xfrm>
            <a:off x="7468552" y="701355"/>
            <a:ext cx="1788795" cy="1143000"/>
          </a:xfrm>
          <a:prstGeom prst="rect">
            <a:avLst/>
          </a:prstGeom>
        </p:spPr>
        <p:txBody>
          <a:bodyPr vert="horz" wrap="square" lIns="0" tIns="0" rIns="0" bIns="0" rtlCol="0">
            <a:spAutoFit/>
          </a:bodyPr>
          <a:lstStyle/>
          <a:p>
            <a:pPr marL="12700">
              <a:lnSpc>
                <a:spcPct val="100000"/>
              </a:lnSpc>
              <a:tabLst>
                <a:tab pos="1385570" algn="l"/>
              </a:tabLst>
            </a:pPr>
            <a:r>
              <a:rPr sz="4000" spc="-30" dirty="0">
                <a:solidFill>
                  <a:srgbClr val="0000CC"/>
                </a:solidFill>
                <a:latin typeface="Arial"/>
                <a:cs typeface="Arial"/>
              </a:rPr>
              <a:t>Ц</a:t>
            </a:r>
            <a:r>
              <a:rPr sz="4000" spc="10" dirty="0">
                <a:solidFill>
                  <a:srgbClr val="0000CC"/>
                </a:solidFill>
                <a:latin typeface="Arial"/>
                <a:cs typeface="Arial"/>
              </a:rPr>
              <a:t> </a:t>
            </a:r>
            <a:r>
              <a:rPr sz="4000" spc="-25" dirty="0">
                <a:solidFill>
                  <a:srgbClr val="0000CC"/>
                </a:solidFill>
                <a:latin typeface="Arial"/>
                <a:cs typeface="Arial"/>
              </a:rPr>
              <a:t>ц</a:t>
            </a:r>
            <a:r>
              <a:rPr sz="4000" dirty="0">
                <a:solidFill>
                  <a:srgbClr val="0000CC"/>
                </a:solidFill>
                <a:latin typeface="Arial"/>
                <a:cs typeface="Arial"/>
              </a:rPr>
              <a:t>	</a:t>
            </a:r>
            <a:r>
              <a:rPr sz="2800" spc="-65" dirty="0">
                <a:latin typeface="Arial"/>
                <a:cs typeface="Arial"/>
              </a:rPr>
              <a:t>це</a:t>
            </a:r>
            <a:endParaRPr sz="2800">
              <a:latin typeface="Arial"/>
              <a:cs typeface="Arial"/>
            </a:endParaRPr>
          </a:p>
          <a:p>
            <a:pPr marL="12700">
              <a:lnSpc>
                <a:spcPct val="100000"/>
              </a:lnSpc>
              <a:tabLst>
                <a:tab pos="1321435" algn="l"/>
              </a:tabLst>
            </a:pPr>
            <a:r>
              <a:rPr sz="4000" spc="-30" dirty="0">
                <a:solidFill>
                  <a:srgbClr val="0000CC"/>
                </a:solidFill>
                <a:latin typeface="Arial"/>
                <a:cs typeface="Arial"/>
              </a:rPr>
              <a:t>Ч </a:t>
            </a:r>
            <a:r>
              <a:rPr sz="4000" spc="-25" dirty="0">
                <a:solidFill>
                  <a:srgbClr val="0000CC"/>
                </a:solidFill>
                <a:latin typeface="Arial"/>
                <a:cs typeface="Arial"/>
              </a:rPr>
              <a:t>ч	</a:t>
            </a:r>
            <a:r>
              <a:rPr sz="2800" spc="-25" dirty="0">
                <a:latin typeface="Arial"/>
                <a:cs typeface="Arial"/>
              </a:rPr>
              <a:t>чэ</a:t>
            </a:r>
            <a:endParaRPr sz="2800">
              <a:latin typeface="Arial"/>
              <a:cs typeface="Arial"/>
            </a:endParaRPr>
          </a:p>
        </p:txBody>
      </p:sp>
      <p:sp>
        <p:nvSpPr>
          <p:cNvPr id="89" name="object 89"/>
          <p:cNvSpPr txBox="1"/>
          <p:nvPr/>
        </p:nvSpPr>
        <p:spPr>
          <a:xfrm>
            <a:off x="7468552" y="1895695"/>
            <a:ext cx="1805305" cy="558165"/>
          </a:xfrm>
          <a:prstGeom prst="rect">
            <a:avLst/>
          </a:prstGeom>
        </p:spPr>
        <p:txBody>
          <a:bodyPr vert="horz" wrap="square" lIns="0" tIns="0" rIns="0" bIns="0" rtlCol="0">
            <a:spAutoFit/>
          </a:bodyPr>
          <a:lstStyle/>
          <a:p>
            <a:pPr marR="62230" algn="r">
              <a:lnSpc>
                <a:spcPts val="4070"/>
              </a:lnSpc>
              <a:tabLst>
                <a:tab pos="606425" algn="l"/>
                <a:tab pos="1280795" algn="l"/>
              </a:tabLst>
            </a:pPr>
            <a:r>
              <a:rPr sz="6000" spc="-60" baseline="-29861" dirty="0">
                <a:solidFill>
                  <a:srgbClr val="0000CC"/>
                </a:solidFill>
                <a:latin typeface="Arial"/>
                <a:cs typeface="Arial"/>
              </a:rPr>
              <a:t>Ш	</a:t>
            </a:r>
            <a:r>
              <a:rPr sz="6000" spc="-52" baseline="-29861" dirty="0">
                <a:solidFill>
                  <a:srgbClr val="0000CC"/>
                </a:solidFill>
                <a:latin typeface="Arial"/>
                <a:cs typeface="Arial"/>
              </a:rPr>
              <a:t>ш	</a:t>
            </a:r>
            <a:r>
              <a:rPr sz="1600" u="heavy" spc="-5" dirty="0">
                <a:solidFill>
                  <a:srgbClr val="535353"/>
                </a:solidFill>
                <a:latin typeface="Arial"/>
                <a:cs typeface="Arial"/>
              </a:rPr>
              <a:t>s</a:t>
            </a:r>
            <a:r>
              <a:rPr sz="1600" u="heavy" spc="-10" dirty="0">
                <a:solidFill>
                  <a:srgbClr val="535353"/>
                </a:solidFill>
                <a:latin typeface="Arial"/>
                <a:cs typeface="Arial"/>
              </a:rPr>
              <a:t>h</a:t>
            </a:r>
            <a:r>
              <a:rPr sz="1600" spc="-10" dirty="0">
                <a:solidFill>
                  <a:srgbClr val="535353"/>
                </a:solidFill>
                <a:latin typeface="Arial"/>
                <a:cs typeface="Arial"/>
              </a:rPr>
              <a:t>op</a:t>
            </a:r>
            <a:endParaRPr sz="1600">
              <a:latin typeface="Arial"/>
              <a:cs typeface="Arial"/>
            </a:endParaRPr>
          </a:p>
          <a:p>
            <a:pPr marR="5080" algn="r">
              <a:lnSpc>
                <a:spcPts val="2630"/>
              </a:lnSpc>
            </a:pPr>
            <a:r>
              <a:rPr sz="2800" spc="-20" dirty="0">
                <a:latin typeface="Arial"/>
                <a:cs typeface="Arial"/>
              </a:rPr>
              <a:t>ша</a:t>
            </a:r>
            <a:endParaRPr sz="2800">
              <a:latin typeface="Arial"/>
              <a:cs typeface="Arial"/>
            </a:endParaRPr>
          </a:p>
        </p:txBody>
      </p:sp>
      <p:sp>
        <p:nvSpPr>
          <p:cNvPr id="90" name="object 90"/>
          <p:cNvSpPr txBox="1"/>
          <p:nvPr/>
        </p:nvSpPr>
        <p:spPr>
          <a:xfrm>
            <a:off x="7468552" y="2505295"/>
            <a:ext cx="1834514" cy="558165"/>
          </a:xfrm>
          <a:prstGeom prst="rect">
            <a:avLst/>
          </a:prstGeom>
        </p:spPr>
        <p:txBody>
          <a:bodyPr vert="horz" wrap="square" lIns="0" tIns="0" rIns="0" bIns="0" rtlCol="0">
            <a:spAutoFit/>
          </a:bodyPr>
          <a:lstStyle/>
          <a:p>
            <a:pPr marR="35560" algn="r">
              <a:lnSpc>
                <a:spcPts val="4070"/>
              </a:lnSpc>
            </a:pPr>
            <a:r>
              <a:rPr sz="6000" spc="-60" baseline="-29861" dirty="0">
                <a:solidFill>
                  <a:srgbClr val="0000CC"/>
                </a:solidFill>
                <a:latin typeface="Arial"/>
                <a:cs typeface="Arial"/>
              </a:rPr>
              <a:t>Щ</a:t>
            </a:r>
            <a:r>
              <a:rPr sz="6000" spc="-7" baseline="-29861" dirty="0">
                <a:solidFill>
                  <a:srgbClr val="0000CC"/>
                </a:solidFill>
                <a:latin typeface="Arial"/>
                <a:cs typeface="Arial"/>
              </a:rPr>
              <a:t> </a:t>
            </a:r>
            <a:r>
              <a:rPr sz="6000" spc="-52" baseline="-29861" dirty="0">
                <a:solidFill>
                  <a:srgbClr val="0000CC"/>
                </a:solidFill>
                <a:latin typeface="Arial"/>
                <a:cs typeface="Arial"/>
              </a:rPr>
              <a:t>щ</a:t>
            </a:r>
            <a:r>
              <a:rPr sz="6000" spc="569" baseline="-29861" dirty="0">
                <a:solidFill>
                  <a:srgbClr val="0000CC"/>
                </a:solidFill>
                <a:latin typeface="Arial"/>
                <a:cs typeface="Arial"/>
              </a:rPr>
              <a:t> </a:t>
            </a:r>
            <a:r>
              <a:rPr sz="1600" u="heavy" spc="-5" dirty="0">
                <a:solidFill>
                  <a:srgbClr val="535353"/>
                </a:solidFill>
                <a:latin typeface="Arial"/>
                <a:cs typeface="Arial"/>
              </a:rPr>
              <a:t>s</a:t>
            </a:r>
            <a:r>
              <a:rPr sz="1600" u="heavy" spc="-10" dirty="0">
                <a:solidFill>
                  <a:srgbClr val="535353"/>
                </a:solidFill>
                <a:latin typeface="Arial"/>
                <a:cs typeface="Arial"/>
              </a:rPr>
              <a:t>h</a:t>
            </a:r>
            <a:r>
              <a:rPr sz="1600" spc="-10" dirty="0">
                <a:solidFill>
                  <a:srgbClr val="535353"/>
                </a:solidFill>
                <a:latin typeface="Arial"/>
                <a:cs typeface="Arial"/>
              </a:rPr>
              <a:t>eep</a:t>
            </a:r>
            <a:endParaRPr sz="1600">
              <a:latin typeface="Arial"/>
              <a:cs typeface="Arial"/>
            </a:endParaRPr>
          </a:p>
          <a:p>
            <a:pPr marR="5080" algn="r">
              <a:lnSpc>
                <a:spcPts val="2630"/>
              </a:lnSpc>
            </a:pPr>
            <a:r>
              <a:rPr sz="2800" spc="-20" dirty="0">
                <a:latin typeface="Arial"/>
                <a:cs typeface="Arial"/>
              </a:rPr>
              <a:t>ща</a:t>
            </a:r>
            <a:endParaRPr sz="2800">
              <a:latin typeface="Arial"/>
              <a:cs typeface="Arial"/>
            </a:endParaRPr>
          </a:p>
        </p:txBody>
      </p:sp>
      <p:sp>
        <p:nvSpPr>
          <p:cNvPr id="91" name="object 91"/>
          <p:cNvSpPr txBox="1"/>
          <p:nvPr/>
        </p:nvSpPr>
        <p:spPr>
          <a:xfrm>
            <a:off x="7468552" y="3139754"/>
            <a:ext cx="2747645" cy="1752600"/>
          </a:xfrm>
          <a:prstGeom prst="rect">
            <a:avLst/>
          </a:prstGeom>
        </p:spPr>
        <p:txBody>
          <a:bodyPr vert="horz" wrap="square" lIns="0" tIns="0" rIns="0" bIns="0" rtlCol="0">
            <a:spAutoFit/>
          </a:bodyPr>
          <a:lstStyle/>
          <a:p>
            <a:pPr marL="12700">
              <a:lnSpc>
                <a:spcPct val="100000"/>
              </a:lnSpc>
              <a:tabLst>
                <a:tab pos="1155065" algn="l"/>
              </a:tabLst>
            </a:pPr>
            <a:r>
              <a:rPr sz="4000" spc="-35" dirty="0">
                <a:solidFill>
                  <a:srgbClr val="0D5A50"/>
                </a:solidFill>
                <a:latin typeface="Arial"/>
                <a:cs typeface="Arial"/>
              </a:rPr>
              <a:t>Ъ</a:t>
            </a:r>
            <a:r>
              <a:rPr sz="4000" spc="-10" dirty="0">
                <a:solidFill>
                  <a:srgbClr val="0D5A50"/>
                </a:solidFill>
                <a:latin typeface="Arial"/>
                <a:cs typeface="Arial"/>
              </a:rPr>
              <a:t> </a:t>
            </a:r>
            <a:r>
              <a:rPr sz="4000" spc="-25" dirty="0">
                <a:solidFill>
                  <a:srgbClr val="0D5A50"/>
                </a:solidFill>
                <a:latin typeface="Arial"/>
                <a:cs typeface="Arial"/>
              </a:rPr>
              <a:t>ъ</a:t>
            </a:r>
            <a:r>
              <a:rPr sz="4000" dirty="0">
                <a:solidFill>
                  <a:srgbClr val="0D5A50"/>
                </a:solidFill>
                <a:latin typeface="Arial"/>
                <a:cs typeface="Arial"/>
              </a:rPr>
              <a:t>	</a:t>
            </a:r>
            <a:r>
              <a:rPr sz="2000" spc="-10" dirty="0">
                <a:solidFill>
                  <a:srgbClr val="1A616F"/>
                </a:solidFill>
                <a:latin typeface="Arial"/>
                <a:cs typeface="Arial"/>
              </a:rPr>
              <a:t>т</a:t>
            </a:r>
            <a:r>
              <a:rPr sz="2000" dirty="0">
                <a:solidFill>
                  <a:srgbClr val="1A616F"/>
                </a:solidFill>
                <a:latin typeface="Arial"/>
                <a:cs typeface="Arial"/>
              </a:rPr>
              <a:t>вё</a:t>
            </a:r>
            <a:r>
              <a:rPr sz="2000" spc="-50" dirty="0">
                <a:solidFill>
                  <a:srgbClr val="1A616F"/>
                </a:solidFill>
                <a:latin typeface="Arial"/>
                <a:cs typeface="Arial"/>
              </a:rPr>
              <a:t>р</a:t>
            </a:r>
            <a:r>
              <a:rPr sz="2000" spc="-5" dirty="0">
                <a:solidFill>
                  <a:srgbClr val="1A616F"/>
                </a:solidFill>
                <a:latin typeface="Arial"/>
                <a:cs typeface="Arial"/>
              </a:rPr>
              <a:t>ды</a:t>
            </a:r>
            <a:r>
              <a:rPr sz="2000" dirty="0">
                <a:solidFill>
                  <a:srgbClr val="1A616F"/>
                </a:solidFill>
                <a:latin typeface="Arial"/>
                <a:cs typeface="Arial"/>
              </a:rPr>
              <a:t>й</a:t>
            </a:r>
            <a:r>
              <a:rPr sz="2000" spc="-35" dirty="0">
                <a:solidFill>
                  <a:srgbClr val="1A616F"/>
                </a:solidFill>
                <a:latin typeface="Arial"/>
                <a:cs typeface="Arial"/>
              </a:rPr>
              <a:t> </a:t>
            </a:r>
            <a:r>
              <a:rPr sz="2000" spc="5" dirty="0">
                <a:solidFill>
                  <a:srgbClr val="1A616F"/>
                </a:solidFill>
                <a:latin typeface="Arial"/>
                <a:cs typeface="Arial"/>
              </a:rPr>
              <a:t>з</a:t>
            </a:r>
            <a:r>
              <a:rPr sz="2000" spc="-5" dirty="0">
                <a:solidFill>
                  <a:srgbClr val="1A616F"/>
                </a:solidFill>
                <a:latin typeface="Arial"/>
                <a:cs typeface="Arial"/>
              </a:rPr>
              <a:t>н</a:t>
            </a:r>
            <a:r>
              <a:rPr sz="2000" dirty="0">
                <a:solidFill>
                  <a:srgbClr val="1A616F"/>
                </a:solidFill>
                <a:latin typeface="Arial"/>
                <a:cs typeface="Arial"/>
              </a:rPr>
              <a:t>ак</a:t>
            </a:r>
            <a:endParaRPr sz="2000">
              <a:latin typeface="Arial"/>
              <a:cs typeface="Arial"/>
            </a:endParaRPr>
          </a:p>
          <a:p>
            <a:pPr marL="12700" marR="1772285">
              <a:lnSpc>
                <a:spcPct val="100000"/>
              </a:lnSpc>
            </a:pPr>
            <a:r>
              <a:rPr sz="4000" spc="-40" dirty="0">
                <a:solidFill>
                  <a:srgbClr val="FF0000"/>
                </a:solidFill>
                <a:latin typeface="Arial"/>
                <a:cs typeface="Arial"/>
              </a:rPr>
              <a:t>Ы</a:t>
            </a:r>
            <a:r>
              <a:rPr sz="4000" spc="-10" dirty="0">
                <a:solidFill>
                  <a:srgbClr val="FF0000"/>
                </a:solidFill>
                <a:latin typeface="Arial"/>
                <a:cs typeface="Arial"/>
              </a:rPr>
              <a:t> </a:t>
            </a:r>
            <a:r>
              <a:rPr sz="4000" spc="-30" dirty="0">
                <a:solidFill>
                  <a:srgbClr val="FF0000"/>
                </a:solidFill>
                <a:latin typeface="Arial"/>
                <a:cs typeface="Arial"/>
              </a:rPr>
              <a:t>ы</a:t>
            </a:r>
            <a:r>
              <a:rPr sz="4000" spc="-15" dirty="0">
                <a:solidFill>
                  <a:srgbClr val="FF0000"/>
                </a:solidFill>
                <a:latin typeface="Arial"/>
                <a:cs typeface="Arial"/>
              </a:rPr>
              <a:t> </a:t>
            </a:r>
            <a:r>
              <a:rPr sz="4000" spc="-30" dirty="0">
                <a:solidFill>
                  <a:srgbClr val="0D5A50"/>
                </a:solidFill>
                <a:latin typeface="Arial"/>
                <a:cs typeface="Arial"/>
              </a:rPr>
              <a:t>Ь</a:t>
            </a:r>
            <a:r>
              <a:rPr sz="4000" spc="-5" dirty="0">
                <a:solidFill>
                  <a:srgbClr val="0D5A50"/>
                </a:solidFill>
                <a:latin typeface="Arial"/>
                <a:cs typeface="Arial"/>
              </a:rPr>
              <a:t> </a:t>
            </a:r>
            <a:r>
              <a:rPr sz="4000" spc="-25" dirty="0">
                <a:solidFill>
                  <a:srgbClr val="0D5A50"/>
                </a:solidFill>
                <a:latin typeface="Arial"/>
                <a:cs typeface="Arial"/>
              </a:rPr>
              <a:t>ь</a:t>
            </a:r>
            <a:endParaRPr sz="4000">
              <a:latin typeface="Arial"/>
              <a:cs typeface="Arial"/>
            </a:endParaRPr>
          </a:p>
        </p:txBody>
      </p:sp>
      <p:sp>
        <p:nvSpPr>
          <p:cNvPr id="92" name="object 92"/>
          <p:cNvSpPr txBox="1"/>
          <p:nvPr/>
        </p:nvSpPr>
        <p:spPr>
          <a:xfrm>
            <a:off x="8634571" y="3724495"/>
            <a:ext cx="635635" cy="528955"/>
          </a:xfrm>
          <a:prstGeom prst="rect">
            <a:avLst/>
          </a:prstGeom>
        </p:spPr>
        <p:txBody>
          <a:bodyPr vert="horz" wrap="square" lIns="0" tIns="0" rIns="0" bIns="0" rtlCol="0">
            <a:spAutoFit/>
          </a:bodyPr>
          <a:lstStyle/>
          <a:p>
            <a:pPr marL="12700">
              <a:lnSpc>
                <a:spcPts val="1430"/>
              </a:lnSpc>
            </a:pPr>
            <a:r>
              <a:rPr sz="1600" spc="-5" dirty="0">
                <a:solidFill>
                  <a:srgbClr val="535353"/>
                </a:solidFill>
                <a:latin typeface="Arial"/>
                <a:cs typeface="Arial"/>
              </a:rPr>
              <a:t>c</a:t>
            </a:r>
            <a:r>
              <a:rPr sz="1600" spc="-10" dirty="0">
                <a:solidFill>
                  <a:srgbClr val="535353"/>
                </a:solidFill>
                <a:latin typeface="Arial"/>
                <a:cs typeface="Arial"/>
              </a:rPr>
              <a:t>ha</a:t>
            </a:r>
            <a:r>
              <a:rPr sz="1600" spc="-15" dirty="0">
                <a:solidFill>
                  <a:srgbClr val="535353"/>
                </a:solidFill>
                <a:latin typeface="Arial"/>
                <a:cs typeface="Arial"/>
              </a:rPr>
              <a:t>r</a:t>
            </a:r>
            <a:r>
              <a:rPr sz="1600" dirty="0">
                <a:solidFill>
                  <a:srgbClr val="535353"/>
                </a:solidFill>
                <a:latin typeface="Arial"/>
                <a:cs typeface="Arial"/>
              </a:rPr>
              <a:t>i</a:t>
            </a:r>
            <a:r>
              <a:rPr sz="1600" spc="-5" dirty="0">
                <a:solidFill>
                  <a:srgbClr val="535353"/>
                </a:solidFill>
                <a:latin typeface="Arial"/>
                <a:cs typeface="Arial"/>
              </a:rPr>
              <a:t>t</a:t>
            </a:r>
            <a:r>
              <a:rPr sz="1600" u="heavy" spc="-10" dirty="0">
                <a:solidFill>
                  <a:srgbClr val="535353"/>
                </a:solidFill>
                <a:latin typeface="Arial"/>
                <a:cs typeface="Arial"/>
              </a:rPr>
              <a:t>y</a:t>
            </a:r>
            <a:endParaRPr sz="1600">
              <a:latin typeface="Arial"/>
              <a:cs typeface="Arial"/>
            </a:endParaRPr>
          </a:p>
          <a:p>
            <a:pPr marL="367030">
              <a:lnSpc>
                <a:spcPts val="2870"/>
              </a:lnSpc>
            </a:pPr>
            <a:r>
              <a:rPr sz="2800" spc="-25" dirty="0">
                <a:latin typeface="Arial"/>
                <a:cs typeface="Arial"/>
              </a:rPr>
              <a:t>ы</a:t>
            </a:r>
            <a:endParaRPr sz="2800">
              <a:latin typeface="Arial"/>
              <a:cs typeface="Arial"/>
            </a:endParaRPr>
          </a:p>
        </p:txBody>
      </p:sp>
      <p:sp>
        <p:nvSpPr>
          <p:cNvPr id="93" name="object 93"/>
          <p:cNvSpPr txBox="1"/>
          <p:nvPr/>
        </p:nvSpPr>
        <p:spPr>
          <a:xfrm>
            <a:off x="8491156" y="4563950"/>
            <a:ext cx="1405255" cy="280035"/>
          </a:xfrm>
          <a:prstGeom prst="rect">
            <a:avLst/>
          </a:prstGeom>
        </p:spPr>
        <p:txBody>
          <a:bodyPr vert="horz" wrap="square" lIns="0" tIns="0" rIns="0" bIns="0" rtlCol="0">
            <a:spAutoFit/>
          </a:bodyPr>
          <a:lstStyle/>
          <a:p>
            <a:pPr marL="12700">
              <a:lnSpc>
                <a:spcPct val="100000"/>
              </a:lnSpc>
            </a:pPr>
            <a:r>
              <a:rPr sz="2000" dirty="0">
                <a:solidFill>
                  <a:srgbClr val="1A616F"/>
                </a:solidFill>
                <a:latin typeface="Arial"/>
                <a:cs typeface="Arial"/>
              </a:rPr>
              <a:t>м</a:t>
            </a:r>
            <a:r>
              <a:rPr sz="2000" spc="-10" dirty="0">
                <a:solidFill>
                  <a:srgbClr val="1A616F"/>
                </a:solidFill>
                <a:latin typeface="Arial"/>
                <a:cs typeface="Arial"/>
              </a:rPr>
              <a:t>я</a:t>
            </a:r>
            <a:r>
              <a:rPr sz="2000" dirty="0">
                <a:solidFill>
                  <a:srgbClr val="1A616F"/>
                </a:solidFill>
                <a:latin typeface="Arial"/>
                <a:cs typeface="Arial"/>
              </a:rPr>
              <a:t>г</a:t>
            </a:r>
            <a:r>
              <a:rPr sz="2000" spc="-5" dirty="0">
                <a:solidFill>
                  <a:srgbClr val="1A616F"/>
                </a:solidFill>
                <a:latin typeface="Arial"/>
                <a:cs typeface="Arial"/>
              </a:rPr>
              <a:t>ки</a:t>
            </a:r>
            <a:r>
              <a:rPr sz="2000" dirty="0">
                <a:solidFill>
                  <a:srgbClr val="1A616F"/>
                </a:solidFill>
                <a:latin typeface="Arial"/>
                <a:cs typeface="Arial"/>
              </a:rPr>
              <a:t>й</a:t>
            </a:r>
            <a:r>
              <a:rPr sz="2000" spc="-25" dirty="0">
                <a:solidFill>
                  <a:srgbClr val="1A616F"/>
                </a:solidFill>
                <a:latin typeface="Arial"/>
                <a:cs typeface="Arial"/>
              </a:rPr>
              <a:t> </a:t>
            </a:r>
            <a:r>
              <a:rPr sz="2000" spc="5" dirty="0">
                <a:solidFill>
                  <a:srgbClr val="1A616F"/>
                </a:solidFill>
                <a:latin typeface="Arial"/>
                <a:cs typeface="Arial"/>
              </a:rPr>
              <a:t>з</a:t>
            </a:r>
            <a:r>
              <a:rPr sz="2000" spc="-5" dirty="0">
                <a:solidFill>
                  <a:srgbClr val="1A616F"/>
                </a:solidFill>
                <a:latin typeface="Arial"/>
                <a:cs typeface="Arial"/>
              </a:rPr>
              <a:t>н</a:t>
            </a:r>
            <a:r>
              <a:rPr sz="2000" dirty="0">
                <a:solidFill>
                  <a:srgbClr val="1A616F"/>
                </a:solidFill>
                <a:latin typeface="Arial"/>
                <a:cs typeface="Arial"/>
              </a:rPr>
              <a:t>ак</a:t>
            </a:r>
            <a:endParaRPr sz="2000">
              <a:latin typeface="Arial"/>
              <a:cs typeface="Arial"/>
            </a:endParaRPr>
          </a:p>
        </p:txBody>
      </p:sp>
      <p:sp>
        <p:nvSpPr>
          <p:cNvPr id="94" name="object 94"/>
          <p:cNvSpPr txBox="1"/>
          <p:nvPr/>
        </p:nvSpPr>
        <p:spPr>
          <a:xfrm>
            <a:off x="7468552" y="4968554"/>
            <a:ext cx="790575" cy="533400"/>
          </a:xfrm>
          <a:prstGeom prst="rect">
            <a:avLst/>
          </a:prstGeom>
        </p:spPr>
        <p:txBody>
          <a:bodyPr vert="horz" wrap="square" lIns="0" tIns="0" rIns="0" bIns="0" rtlCol="0">
            <a:spAutoFit/>
          </a:bodyPr>
          <a:lstStyle/>
          <a:p>
            <a:pPr marL="12700">
              <a:lnSpc>
                <a:spcPct val="100000"/>
              </a:lnSpc>
              <a:tabLst>
                <a:tab pos="518159" algn="l"/>
              </a:tabLst>
            </a:pPr>
            <a:r>
              <a:rPr sz="4000" spc="-30" dirty="0">
                <a:solidFill>
                  <a:srgbClr val="FF0000"/>
                </a:solidFill>
                <a:latin typeface="Arial"/>
                <a:cs typeface="Arial"/>
              </a:rPr>
              <a:t>Э	</a:t>
            </a:r>
            <a:r>
              <a:rPr sz="4000" spc="-25" dirty="0">
                <a:solidFill>
                  <a:srgbClr val="FF0000"/>
                </a:solidFill>
                <a:latin typeface="Arial"/>
                <a:cs typeface="Arial"/>
              </a:rPr>
              <a:t>э</a:t>
            </a:r>
            <a:endParaRPr sz="4000">
              <a:latin typeface="Arial"/>
              <a:cs typeface="Arial"/>
            </a:endParaRPr>
          </a:p>
        </p:txBody>
      </p:sp>
      <p:sp>
        <p:nvSpPr>
          <p:cNvPr id="95" name="object 95"/>
          <p:cNvSpPr txBox="1"/>
          <p:nvPr/>
        </p:nvSpPr>
        <p:spPr>
          <a:xfrm>
            <a:off x="8414605" y="5019895"/>
            <a:ext cx="669925" cy="452755"/>
          </a:xfrm>
          <a:prstGeom prst="rect">
            <a:avLst/>
          </a:prstGeom>
        </p:spPr>
        <p:txBody>
          <a:bodyPr vert="horz" wrap="square" lIns="0" tIns="0" rIns="0" bIns="0" rtlCol="0">
            <a:spAutoFit/>
          </a:bodyPr>
          <a:lstStyle/>
          <a:p>
            <a:pPr marL="12700">
              <a:lnSpc>
                <a:spcPct val="100000"/>
              </a:lnSpc>
            </a:pPr>
            <a:r>
              <a:rPr sz="1600" spc="-10" dirty="0">
                <a:solidFill>
                  <a:srgbClr val="535353"/>
                </a:solidFill>
                <a:latin typeface="Arial"/>
                <a:cs typeface="Arial"/>
              </a:rPr>
              <a:t>e</a:t>
            </a:r>
            <a:r>
              <a:rPr sz="1600" spc="-20" dirty="0">
                <a:solidFill>
                  <a:srgbClr val="535353"/>
                </a:solidFill>
                <a:latin typeface="Arial"/>
                <a:cs typeface="Arial"/>
              </a:rPr>
              <a:t>x</a:t>
            </a:r>
            <a:r>
              <a:rPr sz="1600" spc="-5" dirty="0">
                <a:solidFill>
                  <a:srgbClr val="535353"/>
                </a:solidFill>
                <a:latin typeface="Arial"/>
                <a:cs typeface="Arial"/>
              </a:rPr>
              <a:t>c</a:t>
            </a:r>
            <a:r>
              <a:rPr sz="1600" spc="-10" dirty="0">
                <a:solidFill>
                  <a:srgbClr val="535353"/>
                </a:solidFill>
                <a:latin typeface="Arial"/>
                <a:cs typeface="Arial"/>
              </a:rPr>
              <a:t>u</a:t>
            </a:r>
            <a:r>
              <a:rPr sz="1600" spc="-40" dirty="0">
                <a:solidFill>
                  <a:srgbClr val="535353"/>
                </a:solidFill>
                <a:latin typeface="Arial"/>
                <a:cs typeface="Arial"/>
              </a:rPr>
              <a:t>s</a:t>
            </a:r>
            <a:r>
              <a:rPr sz="4200" spc="-2115" baseline="-30753" dirty="0">
                <a:latin typeface="Arial"/>
                <a:cs typeface="Arial"/>
              </a:rPr>
              <a:t>э</a:t>
            </a:r>
            <a:r>
              <a:rPr sz="1600" spc="-5" dirty="0">
                <a:solidFill>
                  <a:srgbClr val="535353"/>
                </a:solidFill>
                <a:latin typeface="Arial"/>
                <a:cs typeface="Arial"/>
              </a:rPr>
              <a:t>e</a:t>
            </a:r>
            <a:endParaRPr sz="1600">
              <a:latin typeface="Arial"/>
              <a:cs typeface="Arial"/>
            </a:endParaRPr>
          </a:p>
        </p:txBody>
      </p:sp>
      <p:sp>
        <p:nvSpPr>
          <p:cNvPr id="96" name="object 96"/>
          <p:cNvSpPr txBox="1"/>
          <p:nvPr/>
        </p:nvSpPr>
        <p:spPr>
          <a:xfrm>
            <a:off x="7468552" y="5578154"/>
            <a:ext cx="1750695" cy="533400"/>
          </a:xfrm>
          <a:prstGeom prst="rect">
            <a:avLst/>
          </a:prstGeom>
        </p:spPr>
        <p:txBody>
          <a:bodyPr vert="horz" wrap="square" lIns="0" tIns="0" rIns="0" bIns="0" rtlCol="0">
            <a:spAutoFit/>
          </a:bodyPr>
          <a:lstStyle/>
          <a:p>
            <a:pPr marL="12700">
              <a:lnSpc>
                <a:spcPct val="100000"/>
              </a:lnSpc>
              <a:tabLst>
                <a:tab pos="666115" algn="l"/>
                <a:tab pos="1470660" algn="l"/>
              </a:tabLst>
            </a:pPr>
            <a:r>
              <a:rPr sz="4000" spc="-45" dirty="0">
                <a:solidFill>
                  <a:srgbClr val="FF0000"/>
                </a:solidFill>
                <a:latin typeface="Arial"/>
                <a:cs typeface="Arial"/>
              </a:rPr>
              <a:t>Ю	</a:t>
            </a:r>
            <a:r>
              <a:rPr sz="4000" spc="-30" dirty="0">
                <a:solidFill>
                  <a:srgbClr val="FF0000"/>
                </a:solidFill>
                <a:latin typeface="Arial"/>
                <a:cs typeface="Arial"/>
              </a:rPr>
              <a:t>ю	</a:t>
            </a:r>
            <a:r>
              <a:rPr sz="2800" spc="-25" dirty="0">
                <a:latin typeface="Arial"/>
                <a:cs typeface="Arial"/>
              </a:rPr>
              <a:t>ю</a:t>
            </a:r>
            <a:endParaRPr sz="2800">
              <a:latin typeface="Arial"/>
              <a:cs typeface="Arial"/>
            </a:endParaRPr>
          </a:p>
        </p:txBody>
      </p:sp>
      <p:sp>
        <p:nvSpPr>
          <p:cNvPr id="97" name="object 97"/>
          <p:cNvSpPr txBox="1"/>
          <p:nvPr/>
        </p:nvSpPr>
        <p:spPr>
          <a:xfrm>
            <a:off x="7468552" y="6187754"/>
            <a:ext cx="1706880" cy="533400"/>
          </a:xfrm>
          <a:prstGeom prst="rect">
            <a:avLst/>
          </a:prstGeom>
        </p:spPr>
        <p:txBody>
          <a:bodyPr vert="horz" wrap="square" lIns="0" tIns="0" rIns="0" bIns="0" rtlCol="0">
            <a:spAutoFit/>
          </a:bodyPr>
          <a:lstStyle/>
          <a:p>
            <a:pPr marL="12700">
              <a:lnSpc>
                <a:spcPct val="100000"/>
              </a:lnSpc>
              <a:tabLst>
                <a:tab pos="520065" algn="l"/>
                <a:tab pos="1501140" algn="l"/>
              </a:tabLst>
            </a:pPr>
            <a:r>
              <a:rPr sz="4000" spc="-30" dirty="0">
                <a:solidFill>
                  <a:srgbClr val="FF0000"/>
                </a:solidFill>
                <a:latin typeface="Arial"/>
                <a:cs typeface="Arial"/>
              </a:rPr>
              <a:t>Я	</a:t>
            </a:r>
            <a:r>
              <a:rPr sz="4000" spc="-25" dirty="0">
                <a:solidFill>
                  <a:srgbClr val="FF0000"/>
                </a:solidFill>
                <a:latin typeface="Arial"/>
                <a:cs typeface="Arial"/>
              </a:rPr>
              <a:t>я	</a:t>
            </a:r>
            <a:r>
              <a:rPr sz="2800" spc="-20" dirty="0">
                <a:latin typeface="Arial"/>
                <a:cs typeface="Arial"/>
              </a:rPr>
              <a:t>я</a:t>
            </a:r>
            <a:endParaRPr sz="2800">
              <a:latin typeface="Arial"/>
              <a:cs typeface="Arial"/>
            </a:endParaRPr>
          </a:p>
        </p:txBody>
      </p:sp>
      <p:sp>
        <p:nvSpPr>
          <p:cNvPr id="98" name="object 98"/>
          <p:cNvSpPr txBox="1"/>
          <p:nvPr/>
        </p:nvSpPr>
        <p:spPr>
          <a:xfrm>
            <a:off x="2778314" y="600295"/>
            <a:ext cx="307340" cy="228600"/>
          </a:xfrm>
          <a:prstGeom prst="rect">
            <a:avLst/>
          </a:prstGeom>
        </p:spPr>
        <p:txBody>
          <a:bodyPr vert="horz" wrap="square" lIns="0" tIns="0" rIns="0" bIns="0" rtlCol="0">
            <a:spAutoFit/>
          </a:bodyPr>
          <a:lstStyle/>
          <a:p>
            <a:pPr marL="12700">
              <a:lnSpc>
                <a:spcPct val="100000"/>
              </a:lnSpc>
            </a:pPr>
            <a:r>
              <a:rPr sz="1600" spc="-10" dirty="0">
                <a:solidFill>
                  <a:srgbClr val="535353"/>
                </a:solidFill>
                <a:latin typeface="Arial"/>
                <a:cs typeface="Arial"/>
              </a:rPr>
              <a:t>but</a:t>
            </a:r>
            <a:endParaRPr sz="1600">
              <a:latin typeface="Arial"/>
              <a:cs typeface="Arial"/>
            </a:endParaRPr>
          </a:p>
        </p:txBody>
      </p:sp>
      <p:sp>
        <p:nvSpPr>
          <p:cNvPr id="99" name="object 99"/>
          <p:cNvSpPr txBox="1"/>
          <p:nvPr/>
        </p:nvSpPr>
        <p:spPr>
          <a:xfrm>
            <a:off x="2671152" y="2505295"/>
            <a:ext cx="589915" cy="228600"/>
          </a:xfrm>
          <a:prstGeom prst="rect">
            <a:avLst/>
          </a:prstGeom>
        </p:spPr>
        <p:txBody>
          <a:bodyPr vert="horz" wrap="square" lIns="0" tIns="0" rIns="0" bIns="0" rtlCol="0">
            <a:spAutoFit/>
          </a:bodyPr>
          <a:lstStyle/>
          <a:p>
            <a:pPr marL="12700">
              <a:lnSpc>
                <a:spcPct val="100000"/>
              </a:lnSpc>
            </a:pPr>
            <a:r>
              <a:rPr sz="1600" u="heavy" spc="-450" dirty="0">
                <a:solidFill>
                  <a:srgbClr val="535353"/>
                </a:solidFill>
                <a:latin typeface="Arial"/>
                <a:cs typeface="Arial"/>
              </a:rPr>
              <a:t> </a:t>
            </a:r>
            <a:r>
              <a:rPr sz="1600" spc="-10" dirty="0">
                <a:solidFill>
                  <a:srgbClr val="535353"/>
                </a:solidFill>
                <a:latin typeface="Arial"/>
                <a:cs typeface="Arial"/>
              </a:rPr>
              <a:t>do</a:t>
            </a:r>
            <a:r>
              <a:rPr sz="1600" spc="-5" dirty="0">
                <a:solidFill>
                  <a:srgbClr val="535353"/>
                </a:solidFill>
                <a:latin typeface="Arial"/>
                <a:cs typeface="Arial"/>
              </a:rPr>
              <a:t>c</a:t>
            </a:r>
            <a:r>
              <a:rPr sz="1600" spc="-10" dirty="0">
                <a:solidFill>
                  <a:srgbClr val="535353"/>
                </a:solidFill>
                <a:latin typeface="Arial"/>
                <a:cs typeface="Arial"/>
              </a:rPr>
              <a:t>tor</a:t>
            </a:r>
            <a:endParaRPr sz="1600">
              <a:latin typeface="Arial"/>
              <a:cs typeface="Arial"/>
            </a:endParaRPr>
          </a:p>
        </p:txBody>
      </p:sp>
      <p:sp>
        <p:nvSpPr>
          <p:cNvPr id="100" name="object 100"/>
          <p:cNvSpPr txBox="1"/>
          <p:nvPr/>
        </p:nvSpPr>
        <p:spPr>
          <a:xfrm>
            <a:off x="2849879" y="4257895"/>
            <a:ext cx="814705" cy="228600"/>
          </a:xfrm>
          <a:prstGeom prst="rect">
            <a:avLst/>
          </a:prstGeom>
        </p:spPr>
        <p:txBody>
          <a:bodyPr vert="horz" wrap="square" lIns="0" tIns="0" rIns="0" bIns="0" rtlCol="0">
            <a:spAutoFit/>
          </a:bodyPr>
          <a:lstStyle/>
          <a:p>
            <a:pPr marL="12700">
              <a:lnSpc>
                <a:spcPct val="100000"/>
              </a:lnSpc>
            </a:pPr>
            <a:r>
              <a:rPr sz="1600" spc="-15" dirty="0">
                <a:solidFill>
                  <a:srgbClr val="535353"/>
                </a:solidFill>
                <a:latin typeface="Arial"/>
                <a:cs typeface="Arial"/>
              </a:rPr>
              <a:t>mea</a:t>
            </a:r>
            <a:r>
              <a:rPr sz="1600" u="heavy" spc="-5" dirty="0">
                <a:solidFill>
                  <a:srgbClr val="535353"/>
                </a:solidFill>
                <a:latin typeface="Arial"/>
                <a:cs typeface="Arial"/>
              </a:rPr>
              <a:t>s</a:t>
            </a:r>
            <a:r>
              <a:rPr sz="1600" spc="-10" dirty="0">
                <a:solidFill>
                  <a:srgbClr val="535353"/>
                </a:solidFill>
                <a:latin typeface="Arial"/>
                <a:cs typeface="Arial"/>
              </a:rPr>
              <a:t>u</a:t>
            </a:r>
            <a:r>
              <a:rPr sz="1600" spc="-15" dirty="0">
                <a:solidFill>
                  <a:srgbClr val="535353"/>
                </a:solidFill>
                <a:latin typeface="Arial"/>
                <a:cs typeface="Arial"/>
              </a:rPr>
              <a:t>re</a:t>
            </a:r>
            <a:endParaRPr sz="1600">
              <a:latin typeface="Arial"/>
              <a:cs typeface="Arial"/>
            </a:endParaRPr>
          </a:p>
        </p:txBody>
      </p:sp>
      <p:sp>
        <p:nvSpPr>
          <p:cNvPr id="101" name="object 101"/>
          <p:cNvSpPr txBox="1"/>
          <p:nvPr/>
        </p:nvSpPr>
        <p:spPr>
          <a:xfrm>
            <a:off x="5635021" y="5553295"/>
            <a:ext cx="420370" cy="228600"/>
          </a:xfrm>
          <a:prstGeom prst="rect">
            <a:avLst/>
          </a:prstGeom>
        </p:spPr>
        <p:txBody>
          <a:bodyPr vert="horz" wrap="square" lIns="0" tIns="0" rIns="0" bIns="0" rtlCol="0">
            <a:spAutoFit/>
          </a:bodyPr>
          <a:lstStyle/>
          <a:p>
            <a:pPr marL="12700">
              <a:lnSpc>
                <a:spcPct val="100000"/>
              </a:lnSpc>
            </a:pPr>
            <a:r>
              <a:rPr sz="1600" spc="-5" dirty="0">
                <a:solidFill>
                  <a:srgbClr val="535353"/>
                </a:solidFill>
                <a:latin typeface="Arial"/>
                <a:cs typeface="Arial"/>
              </a:rPr>
              <a:t>f</a:t>
            </a:r>
            <a:r>
              <a:rPr sz="1600" u="heavy" spc="-10" dirty="0">
                <a:solidFill>
                  <a:srgbClr val="535353"/>
                </a:solidFill>
                <a:latin typeface="Arial"/>
                <a:cs typeface="Arial"/>
              </a:rPr>
              <a:t>oo</a:t>
            </a:r>
            <a:r>
              <a:rPr sz="1600" spc="-10" dirty="0">
                <a:solidFill>
                  <a:srgbClr val="535353"/>
                </a:solidFill>
                <a:latin typeface="Arial"/>
                <a:cs typeface="Arial"/>
              </a:rPr>
              <a:t>d</a:t>
            </a:r>
            <a:endParaRPr sz="1600">
              <a:latin typeface="Arial"/>
              <a:cs typeface="Arial"/>
            </a:endParaRPr>
          </a:p>
        </p:txBody>
      </p:sp>
      <p:sp>
        <p:nvSpPr>
          <p:cNvPr id="102" name="object 102"/>
          <p:cNvSpPr txBox="1"/>
          <p:nvPr/>
        </p:nvSpPr>
        <p:spPr>
          <a:xfrm>
            <a:off x="2765964" y="5553295"/>
            <a:ext cx="400050" cy="228600"/>
          </a:xfrm>
          <a:prstGeom prst="rect">
            <a:avLst/>
          </a:prstGeom>
        </p:spPr>
        <p:txBody>
          <a:bodyPr vert="horz" wrap="square" lIns="0" tIns="0" rIns="0" bIns="0" rtlCol="0">
            <a:spAutoFit/>
          </a:bodyPr>
          <a:lstStyle/>
          <a:p>
            <a:pPr marL="12700">
              <a:lnSpc>
                <a:spcPct val="100000"/>
              </a:lnSpc>
            </a:pPr>
            <a:r>
              <a:rPr sz="1600" spc="-5" dirty="0">
                <a:solidFill>
                  <a:srgbClr val="535353"/>
                </a:solidFill>
                <a:latin typeface="Arial"/>
                <a:cs typeface="Arial"/>
              </a:rPr>
              <a:t>v</a:t>
            </a:r>
            <a:r>
              <a:rPr sz="1600" b="1" u="heavy" spc="-5" dirty="0">
                <a:solidFill>
                  <a:srgbClr val="535353"/>
                </a:solidFill>
                <a:latin typeface="Arial"/>
                <a:cs typeface="Arial"/>
              </a:rPr>
              <a:t>i</a:t>
            </a:r>
            <a:r>
              <a:rPr sz="1600" spc="-5" dirty="0">
                <a:solidFill>
                  <a:srgbClr val="535353"/>
                </a:solidFill>
                <a:latin typeface="Arial"/>
                <a:cs typeface="Arial"/>
              </a:rPr>
              <a:t>sa</a:t>
            </a:r>
            <a:endParaRPr sz="1600">
              <a:latin typeface="Arial"/>
              <a:cs typeface="Arial"/>
            </a:endParaRPr>
          </a:p>
        </p:txBody>
      </p:sp>
      <p:sp>
        <p:nvSpPr>
          <p:cNvPr id="103" name="object 103"/>
          <p:cNvSpPr txBox="1"/>
          <p:nvPr/>
        </p:nvSpPr>
        <p:spPr>
          <a:xfrm>
            <a:off x="2781585" y="3724495"/>
            <a:ext cx="384810" cy="228600"/>
          </a:xfrm>
          <a:prstGeom prst="rect">
            <a:avLst/>
          </a:prstGeom>
        </p:spPr>
        <p:txBody>
          <a:bodyPr vert="horz" wrap="square" lIns="0" tIns="0" rIns="0" bIns="0" rtlCol="0">
            <a:spAutoFit/>
          </a:bodyPr>
          <a:lstStyle/>
          <a:p>
            <a:pPr marL="12700">
              <a:lnSpc>
                <a:spcPct val="100000"/>
              </a:lnSpc>
            </a:pPr>
            <a:r>
              <a:rPr sz="1600" spc="-30" dirty="0">
                <a:solidFill>
                  <a:srgbClr val="535353"/>
                </a:solidFill>
                <a:latin typeface="Arial"/>
                <a:cs typeface="Arial"/>
              </a:rPr>
              <a:t>y</a:t>
            </a:r>
            <a:r>
              <a:rPr sz="1600" spc="-10" dirty="0">
                <a:solidFill>
                  <a:srgbClr val="535353"/>
                </a:solidFill>
                <a:latin typeface="Arial"/>
                <a:cs typeface="Arial"/>
              </a:rPr>
              <a:t>o</a:t>
            </a:r>
            <a:r>
              <a:rPr sz="1600" dirty="0">
                <a:solidFill>
                  <a:srgbClr val="535353"/>
                </a:solidFill>
                <a:latin typeface="Arial"/>
                <a:cs typeface="Arial"/>
              </a:rPr>
              <a:t>l</a:t>
            </a:r>
            <a:r>
              <a:rPr sz="1600" spc="-10" dirty="0">
                <a:solidFill>
                  <a:srgbClr val="535353"/>
                </a:solidFill>
                <a:latin typeface="Arial"/>
                <a:cs typeface="Arial"/>
              </a:rPr>
              <a:t>k</a:t>
            </a:r>
            <a:endParaRPr sz="1600">
              <a:latin typeface="Arial"/>
              <a:cs typeface="Arial"/>
            </a:endParaRPr>
          </a:p>
        </p:txBody>
      </p:sp>
      <p:sp>
        <p:nvSpPr>
          <p:cNvPr id="104" name="object 104"/>
          <p:cNvSpPr txBox="1"/>
          <p:nvPr/>
        </p:nvSpPr>
        <p:spPr>
          <a:xfrm>
            <a:off x="2768567" y="3114895"/>
            <a:ext cx="294005" cy="228600"/>
          </a:xfrm>
          <a:prstGeom prst="rect">
            <a:avLst/>
          </a:prstGeom>
        </p:spPr>
        <p:txBody>
          <a:bodyPr vert="horz" wrap="square" lIns="0" tIns="0" rIns="0" bIns="0" rtlCol="0">
            <a:spAutoFit/>
          </a:bodyPr>
          <a:lstStyle/>
          <a:p>
            <a:pPr marL="12700">
              <a:lnSpc>
                <a:spcPct val="100000"/>
              </a:lnSpc>
            </a:pPr>
            <a:r>
              <a:rPr sz="1600" u="heavy" spc="-30" dirty="0">
                <a:solidFill>
                  <a:srgbClr val="535353"/>
                </a:solidFill>
                <a:latin typeface="Arial"/>
                <a:cs typeface="Arial"/>
              </a:rPr>
              <a:t>y</a:t>
            </a:r>
            <a:r>
              <a:rPr sz="1600" u="heavy" spc="-10" dirty="0">
                <a:solidFill>
                  <a:srgbClr val="535353"/>
                </a:solidFill>
                <a:latin typeface="Arial"/>
                <a:cs typeface="Arial"/>
              </a:rPr>
              <a:t>e</a:t>
            </a:r>
            <a:r>
              <a:rPr sz="1600" spc="-5" dirty="0">
                <a:solidFill>
                  <a:srgbClr val="535353"/>
                </a:solidFill>
                <a:latin typeface="Arial"/>
                <a:cs typeface="Arial"/>
              </a:rPr>
              <a:t>t</a:t>
            </a:r>
            <a:endParaRPr sz="1600">
              <a:latin typeface="Arial"/>
              <a:cs typeface="Arial"/>
            </a:endParaRPr>
          </a:p>
        </p:txBody>
      </p:sp>
      <p:sp>
        <p:nvSpPr>
          <p:cNvPr id="105" name="object 105"/>
          <p:cNvSpPr txBox="1"/>
          <p:nvPr/>
        </p:nvSpPr>
        <p:spPr>
          <a:xfrm>
            <a:off x="8622854" y="5553295"/>
            <a:ext cx="354330" cy="228600"/>
          </a:xfrm>
          <a:prstGeom prst="rect">
            <a:avLst/>
          </a:prstGeom>
        </p:spPr>
        <p:txBody>
          <a:bodyPr vert="horz" wrap="square" lIns="0" tIns="0" rIns="0" bIns="0" rtlCol="0">
            <a:spAutoFit/>
          </a:bodyPr>
          <a:lstStyle/>
          <a:p>
            <a:pPr marL="12700">
              <a:lnSpc>
                <a:spcPct val="100000"/>
              </a:lnSpc>
            </a:pPr>
            <a:r>
              <a:rPr sz="1600" u="heavy" spc="-10" dirty="0">
                <a:solidFill>
                  <a:srgbClr val="535353"/>
                </a:solidFill>
                <a:latin typeface="Arial"/>
                <a:cs typeface="Arial"/>
              </a:rPr>
              <a:t>u</a:t>
            </a:r>
            <a:r>
              <a:rPr sz="1600" spc="-5" dirty="0">
                <a:solidFill>
                  <a:srgbClr val="535353"/>
                </a:solidFill>
                <a:latin typeface="Arial"/>
                <a:cs typeface="Arial"/>
              </a:rPr>
              <a:t>se</a:t>
            </a:r>
            <a:endParaRPr sz="1600">
              <a:latin typeface="Arial"/>
              <a:cs typeface="Arial"/>
            </a:endParaRPr>
          </a:p>
        </p:txBody>
      </p:sp>
      <p:sp>
        <p:nvSpPr>
          <p:cNvPr id="106" name="object 106"/>
          <p:cNvSpPr txBox="1"/>
          <p:nvPr/>
        </p:nvSpPr>
        <p:spPr>
          <a:xfrm>
            <a:off x="8400381" y="6162895"/>
            <a:ext cx="417195" cy="228600"/>
          </a:xfrm>
          <a:prstGeom prst="rect">
            <a:avLst/>
          </a:prstGeom>
        </p:spPr>
        <p:txBody>
          <a:bodyPr vert="horz" wrap="square" lIns="0" tIns="0" rIns="0" bIns="0" rtlCol="0">
            <a:spAutoFit/>
          </a:bodyPr>
          <a:lstStyle/>
          <a:p>
            <a:pPr marL="12700">
              <a:lnSpc>
                <a:spcPct val="100000"/>
              </a:lnSpc>
            </a:pPr>
            <a:r>
              <a:rPr sz="1600" u="heavy" spc="-30" dirty="0">
                <a:solidFill>
                  <a:srgbClr val="535353"/>
                </a:solidFill>
                <a:latin typeface="Arial"/>
                <a:cs typeface="Arial"/>
              </a:rPr>
              <a:t>y</a:t>
            </a:r>
            <a:r>
              <a:rPr sz="1600" u="heavy" spc="-10" dirty="0">
                <a:solidFill>
                  <a:srgbClr val="535353"/>
                </a:solidFill>
                <a:latin typeface="Arial"/>
                <a:cs typeface="Arial"/>
              </a:rPr>
              <a:t>a</a:t>
            </a:r>
            <a:r>
              <a:rPr sz="1600" spc="-15" dirty="0">
                <a:solidFill>
                  <a:srgbClr val="535353"/>
                </a:solidFill>
                <a:latin typeface="Arial"/>
                <a:cs typeface="Arial"/>
              </a:rPr>
              <a:t>rd</a:t>
            </a:r>
            <a:endParaRPr sz="1600">
              <a:latin typeface="Arial"/>
              <a:cs typeface="Arial"/>
            </a:endParaRPr>
          </a:p>
        </p:txBody>
      </p:sp>
      <p:sp>
        <p:nvSpPr>
          <p:cNvPr id="107" name="object 107"/>
          <p:cNvSpPr txBox="1"/>
          <p:nvPr/>
        </p:nvSpPr>
        <p:spPr>
          <a:xfrm>
            <a:off x="5913786" y="1209895"/>
            <a:ext cx="656590" cy="228600"/>
          </a:xfrm>
          <a:prstGeom prst="rect">
            <a:avLst/>
          </a:prstGeom>
        </p:spPr>
        <p:txBody>
          <a:bodyPr vert="horz" wrap="square" lIns="0" tIns="0" rIns="0" bIns="0" rtlCol="0">
            <a:spAutoFit/>
          </a:bodyPr>
          <a:lstStyle/>
          <a:p>
            <a:pPr marL="12700">
              <a:lnSpc>
                <a:spcPct val="100000"/>
              </a:lnSpc>
            </a:pPr>
            <a:r>
              <a:rPr sz="1600" u="heavy" spc="-15" dirty="0">
                <a:solidFill>
                  <a:srgbClr val="535353"/>
                </a:solidFill>
                <a:latin typeface="Arial"/>
                <a:cs typeface="Arial"/>
              </a:rPr>
              <a:t>m</a:t>
            </a:r>
            <a:r>
              <a:rPr sz="1600" spc="-10" dirty="0">
                <a:solidFill>
                  <a:srgbClr val="535353"/>
                </a:solidFill>
                <a:latin typeface="Arial"/>
                <a:cs typeface="Arial"/>
              </a:rPr>
              <a:t>other</a:t>
            </a:r>
            <a:endParaRPr sz="1600">
              <a:latin typeface="Arial"/>
              <a:cs typeface="Arial"/>
            </a:endParaRPr>
          </a:p>
        </p:txBody>
      </p:sp>
      <p:sp>
        <p:nvSpPr>
          <p:cNvPr id="108" name="object 108"/>
          <p:cNvSpPr txBox="1"/>
          <p:nvPr/>
        </p:nvSpPr>
        <p:spPr>
          <a:xfrm>
            <a:off x="5630132" y="66895"/>
            <a:ext cx="614045" cy="228600"/>
          </a:xfrm>
          <a:prstGeom prst="rect">
            <a:avLst/>
          </a:prstGeom>
        </p:spPr>
        <p:txBody>
          <a:bodyPr vert="horz" wrap="square" lIns="0" tIns="0" rIns="0" bIns="0" rtlCol="0">
            <a:spAutoFit/>
          </a:bodyPr>
          <a:lstStyle/>
          <a:p>
            <a:pPr marL="12700">
              <a:lnSpc>
                <a:spcPct val="100000"/>
              </a:lnSpc>
              <a:tabLst>
                <a:tab pos="600710" algn="l"/>
              </a:tabLst>
            </a:pPr>
            <a:r>
              <a:rPr sz="1600" u="heavy" spc="-5" dirty="0">
                <a:solidFill>
                  <a:srgbClr val="535353"/>
                </a:solidFill>
                <a:latin typeface="Arial"/>
                <a:cs typeface="Arial"/>
              </a:rPr>
              <a:t>k</a:t>
            </a:r>
            <a:r>
              <a:rPr sz="1600" dirty="0">
                <a:solidFill>
                  <a:srgbClr val="535353"/>
                </a:solidFill>
                <a:latin typeface="Arial"/>
                <a:cs typeface="Arial"/>
              </a:rPr>
              <a:t>i</a:t>
            </a:r>
            <a:r>
              <a:rPr sz="1600" spc="-10" dirty="0">
                <a:solidFill>
                  <a:srgbClr val="535353"/>
                </a:solidFill>
                <a:latin typeface="Arial"/>
                <a:cs typeface="Arial"/>
              </a:rPr>
              <a:t>nd,</a:t>
            </a:r>
            <a:r>
              <a:rPr sz="1600" dirty="0">
                <a:solidFill>
                  <a:srgbClr val="535353"/>
                </a:solidFill>
                <a:latin typeface="Arial"/>
                <a:cs typeface="Arial"/>
              </a:rPr>
              <a:t> </a:t>
            </a:r>
            <a:r>
              <a:rPr sz="1600" u="heavy" spc="-5" dirty="0">
                <a:solidFill>
                  <a:srgbClr val="535353"/>
                </a:solidFill>
                <a:latin typeface="Arial"/>
                <a:cs typeface="Arial"/>
              </a:rPr>
              <a:t> </a:t>
            </a:r>
            <a:r>
              <a:rPr sz="1600" u="heavy" dirty="0">
                <a:solidFill>
                  <a:srgbClr val="535353"/>
                </a:solidFill>
                <a:latin typeface="Arial"/>
                <a:cs typeface="Arial"/>
              </a:rPr>
              <a:t>	</a:t>
            </a:r>
            <a:endParaRPr sz="1600">
              <a:latin typeface="Arial"/>
              <a:cs typeface="Arial"/>
            </a:endParaRPr>
          </a:p>
        </p:txBody>
      </p:sp>
      <p:sp>
        <p:nvSpPr>
          <p:cNvPr id="109" name="object 109"/>
          <p:cNvSpPr txBox="1"/>
          <p:nvPr/>
        </p:nvSpPr>
        <p:spPr>
          <a:xfrm>
            <a:off x="6116057" y="66895"/>
            <a:ext cx="490220" cy="228600"/>
          </a:xfrm>
          <a:prstGeom prst="rect">
            <a:avLst/>
          </a:prstGeom>
        </p:spPr>
        <p:txBody>
          <a:bodyPr vert="horz" wrap="square" lIns="0" tIns="0" rIns="0" bIns="0" rtlCol="0">
            <a:spAutoFit/>
          </a:bodyPr>
          <a:lstStyle/>
          <a:p>
            <a:pPr marL="12700">
              <a:lnSpc>
                <a:spcPct val="100000"/>
              </a:lnSpc>
            </a:pPr>
            <a:r>
              <a:rPr sz="1600" spc="-5" dirty="0">
                <a:solidFill>
                  <a:srgbClr val="535353"/>
                </a:solidFill>
                <a:latin typeface="Arial"/>
                <a:cs typeface="Arial"/>
              </a:rPr>
              <a:t>cl</a:t>
            </a:r>
            <a:r>
              <a:rPr sz="1600" spc="-10" dirty="0">
                <a:solidFill>
                  <a:srgbClr val="535353"/>
                </a:solidFill>
                <a:latin typeface="Arial"/>
                <a:cs typeface="Arial"/>
              </a:rPr>
              <a:t>a</a:t>
            </a:r>
            <a:r>
              <a:rPr sz="1600" spc="-5" dirty="0">
                <a:solidFill>
                  <a:srgbClr val="535353"/>
                </a:solidFill>
                <a:latin typeface="Arial"/>
                <a:cs typeface="Arial"/>
              </a:rPr>
              <a:t>s</a:t>
            </a:r>
            <a:r>
              <a:rPr sz="1600" spc="-10" dirty="0">
                <a:solidFill>
                  <a:srgbClr val="535353"/>
                </a:solidFill>
                <a:latin typeface="Arial"/>
                <a:cs typeface="Arial"/>
              </a:rPr>
              <a:t>s</a:t>
            </a:r>
            <a:endParaRPr sz="1600">
              <a:latin typeface="Arial"/>
              <a:cs typeface="Arial"/>
            </a:endParaRPr>
          </a:p>
        </p:txBody>
      </p:sp>
      <p:sp>
        <p:nvSpPr>
          <p:cNvPr id="110" name="object 110"/>
          <p:cNvSpPr txBox="1"/>
          <p:nvPr/>
        </p:nvSpPr>
        <p:spPr>
          <a:xfrm>
            <a:off x="3194780" y="6239095"/>
            <a:ext cx="352425" cy="228600"/>
          </a:xfrm>
          <a:prstGeom prst="rect">
            <a:avLst/>
          </a:prstGeom>
        </p:spPr>
        <p:txBody>
          <a:bodyPr vert="horz" wrap="square" lIns="0" tIns="0" rIns="0" bIns="0" rtlCol="0">
            <a:spAutoFit/>
          </a:bodyPr>
          <a:lstStyle/>
          <a:p>
            <a:pPr marL="12700">
              <a:lnSpc>
                <a:spcPct val="100000"/>
              </a:lnSpc>
            </a:pPr>
            <a:r>
              <a:rPr sz="1600" spc="-10" dirty="0">
                <a:solidFill>
                  <a:srgbClr val="535353"/>
                </a:solidFill>
                <a:latin typeface="Arial"/>
                <a:cs typeface="Arial"/>
              </a:rPr>
              <a:t>boy</a:t>
            </a:r>
            <a:endParaRPr sz="1600">
              <a:latin typeface="Arial"/>
              <a:cs typeface="Arial"/>
            </a:endParaRPr>
          </a:p>
        </p:txBody>
      </p:sp>
      <p:sp>
        <p:nvSpPr>
          <p:cNvPr id="111" name="object 111"/>
          <p:cNvSpPr txBox="1"/>
          <p:nvPr/>
        </p:nvSpPr>
        <p:spPr>
          <a:xfrm>
            <a:off x="5859812" y="6162895"/>
            <a:ext cx="1076325" cy="228600"/>
          </a:xfrm>
          <a:prstGeom prst="rect">
            <a:avLst/>
          </a:prstGeom>
        </p:spPr>
        <p:txBody>
          <a:bodyPr vert="horz" wrap="square" lIns="0" tIns="0" rIns="0" bIns="0" rtlCol="0">
            <a:spAutoFit/>
          </a:bodyPr>
          <a:lstStyle/>
          <a:p>
            <a:pPr marL="12700">
              <a:lnSpc>
                <a:spcPct val="100000"/>
              </a:lnSpc>
            </a:pPr>
            <a:r>
              <a:rPr sz="1600" u="heavy" spc="-10" dirty="0">
                <a:solidFill>
                  <a:srgbClr val="535353"/>
                </a:solidFill>
                <a:latin typeface="Arial"/>
                <a:cs typeface="Arial"/>
              </a:rPr>
              <a:t>ph</a:t>
            </a:r>
            <a:r>
              <a:rPr sz="1600" dirty="0">
                <a:solidFill>
                  <a:srgbClr val="535353"/>
                </a:solidFill>
                <a:latin typeface="Arial"/>
                <a:cs typeface="Arial"/>
              </a:rPr>
              <a:t>i</a:t>
            </a:r>
            <a:r>
              <a:rPr sz="1600" spc="-10" dirty="0">
                <a:solidFill>
                  <a:srgbClr val="535353"/>
                </a:solidFill>
                <a:latin typeface="Arial"/>
                <a:cs typeface="Arial"/>
              </a:rPr>
              <a:t>lo</a:t>
            </a:r>
            <a:r>
              <a:rPr sz="1600" spc="-5" dirty="0">
                <a:solidFill>
                  <a:srgbClr val="535353"/>
                </a:solidFill>
                <a:latin typeface="Arial"/>
                <a:cs typeface="Arial"/>
              </a:rPr>
              <a:t>s</a:t>
            </a:r>
            <a:r>
              <a:rPr sz="1600" spc="-10" dirty="0">
                <a:solidFill>
                  <a:srgbClr val="535353"/>
                </a:solidFill>
                <a:latin typeface="Arial"/>
                <a:cs typeface="Arial"/>
              </a:rPr>
              <a:t>o</a:t>
            </a:r>
            <a:r>
              <a:rPr sz="1600" u="heavy" spc="-10" dirty="0">
                <a:solidFill>
                  <a:srgbClr val="535353"/>
                </a:solidFill>
                <a:latin typeface="Arial"/>
                <a:cs typeface="Arial"/>
              </a:rPr>
              <a:t>ph</a:t>
            </a:r>
            <a:r>
              <a:rPr sz="1600" spc="-10" dirty="0">
                <a:solidFill>
                  <a:srgbClr val="535353"/>
                </a:solidFill>
                <a:latin typeface="Arial"/>
                <a:cs typeface="Arial"/>
              </a:rPr>
              <a:t>er</a:t>
            </a:r>
            <a:endParaRPr sz="1600">
              <a:latin typeface="Arial"/>
              <a:cs typeface="Arial"/>
            </a:endParaRPr>
          </a:p>
        </p:txBody>
      </p:sp>
      <p:sp>
        <p:nvSpPr>
          <p:cNvPr id="112" name="object 112"/>
          <p:cNvSpPr txBox="1"/>
          <p:nvPr/>
        </p:nvSpPr>
        <p:spPr>
          <a:xfrm>
            <a:off x="8509349" y="686020"/>
            <a:ext cx="577850" cy="228600"/>
          </a:xfrm>
          <a:prstGeom prst="rect">
            <a:avLst/>
          </a:prstGeom>
        </p:spPr>
        <p:txBody>
          <a:bodyPr vert="horz" wrap="square" lIns="0" tIns="0" rIns="0" bIns="0" rtlCol="0">
            <a:spAutoFit/>
          </a:bodyPr>
          <a:lstStyle/>
          <a:p>
            <a:pPr marL="12700">
              <a:lnSpc>
                <a:spcPct val="100000"/>
              </a:lnSpc>
            </a:pPr>
            <a:r>
              <a:rPr sz="1600" spc="-15" dirty="0">
                <a:solidFill>
                  <a:srgbClr val="535353"/>
                </a:solidFill>
                <a:latin typeface="Arial"/>
                <a:cs typeface="Arial"/>
              </a:rPr>
              <a:t>mee</a:t>
            </a:r>
            <a:r>
              <a:rPr sz="1600" u="heavy" spc="-10" dirty="0">
                <a:solidFill>
                  <a:srgbClr val="535353"/>
                </a:solidFill>
                <a:latin typeface="Arial"/>
                <a:cs typeface="Arial"/>
              </a:rPr>
              <a:t>ts</a:t>
            </a:r>
            <a:endParaRPr sz="1600">
              <a:latin typeface="Arial"/>
              <a:cs typeface="Arial"/>
            </a:endParaRPr>
          </a:p>
        </p:txBody>
      </p:sp>
      <p:sp>
        <p:nvSpPr>
          <p:cNvPr id="113" name="object 113"/>
          <p:cNvSpPr txBox="1"/>
          <p:nvPr/>
        </p:nvSpPr>
        <p:spPr>
          <a:xfrm>
            <a:off x="8565737" y="1303558"/>
            <a:ext cx="466725" cy="228600"/>
          </a:xfrm>
          <a:prstGeom prst="rect">
            <a:avLst/>
          </a:prstGeom>
        </p:spPr>
        <p:txBody>
          <a:bodyPr vert="horz" wrap="square" lIns="0" tIns="0" rIns="0" bIns="0" rtlCol="0">
            <a:spAutoFit/>
          </a:bodyPr>
          <a:lstStyle/>
          <a:p>
            <a:pPr marL="12700">
              <a:lnSpc>
                <a:spcPct val="100000"/>
              </a:lnSpc>
            </a:pPr>
            <a:r>
              <a:rPr sz="1600" spc="-5" dirty="0">
                <a:solidFill>
                  <a:srgbClr val="535353"/>
                </a:solidFill>
                <a:latin typeface="Arial"/>
                <a:cs typeface="Arial"/>
              </a:rPr>
              <a:t>c</a:t>
            </a:r>
            <a:r>
              <a:rPr sz="1600" spc="-10" dirty="0">
                <a:solidFill>
                  <a:srgbClr val="535353"/>
                </a:solidFill>
                <a:latin typeface="Arial"/>
                <a:cs typeface="Arial"/>
              </a:rPr>
              <a:t>ha</a:t>
            </a:r>
            <a:r>
              <a:rPr sz="1600" dirty="0">
                <a:solidFill>
                  <a:srgbClr val="535353"/>
                </a:solidFill>
                <a:latin typeface="Arial"/>
                <a:cs typeface="Arial"/>
              </a:rPr>
              <a:t>i</a:t>
            </a:r>
            <a:r>
              <a:rPr sz="1600" spc="-10" dirty="0">
                <a:solidFill>
                  <a:srgbClr val="535353"/>
                </a:solidFill>
                <a:latin typeface="Arial"/>
                <a:cs typeface="Arial"/>
              </a:rPr>
              <a:t>r</a:t>
            </a:r>
            <a:endParaRPr sz="1600">
              <a:latin typeface="Arial"/>
              <a:cs typeface="Arial"/>
            </a:endParaRPr>
          </a:p>
        </p:txBody>
      </p:sp>
      <p:sp>
        <p:nvSpPr>
          <p:cNvPr id="114" name="object 114"/>
          <p:cNvSpPr/>
          <p:nvPr/>
        </p:nvSpPr>
        <p:spPr>
          <a:xfrm>
            <a:off x="8506968" y="2438400"/>
            <a:ext cx="952500" cy="304800"/>
          </a:xfrm>
          <a:custGeom>
            <a:avLst/>
            <a:gdLst/>
            <a:ahLst/>
            <a:cxnLst/>
            <a:rect l="l" t="t" r="r" b="b"/>
            <a:pathLst>
              <a:path w="952500" h="304800">
                <a:moveTo>
                  <a:pt x="0" y="0"/>
                </a:moveTo>
                <a:lnTo>
                  <a:pt x="952500" y="0"/>
                </a:lnTo>
                <a:lnTo>
                  <a:pt x="952500" y="304800"/>
                </a:lnTo>
                <a:lnTo>
                  <a:pt x="0" y="304800"/>
                </a:lnTo>
                <a:lnTo>
                  <a:pt x="0" y="0"/>
                </a:lnTo>
                <a:close/>
              </a:path>
            </a:pathLst>
          </a:custGeom>
          <a:ln w="9144">
            <a:solidFill>
              <a:srgbClr val="0000CC"/>
            </a:solidFill>
          </a:ln>
        </p:spPr>
        <p:txBody>
          <a:bodyPr wrap="square" lIns="0" tIns="0" rIns="0" bIns="0" rtlCol="0"/>
          <a:lstStyle/>
          <a:p>
            <a:endParaRPr/>
          </a:p>
        </p:txBody>
      </p:sp>
      <p:sp>
        <p:nvSpPr>
          <p:cNvPr id="115" name="object 115"/>
          <p:cNvSpPr/>
          <p:nvPr/>
        </p:nvSpPr>
        <p:spPr>
          <a:xfrm>
            <a:off x="5553455" y="1828800"/>
            <a:ext cx="730250" cy="304800"/>
          </a:xfrm>
          <a:custGeom>
            <a:avLst/>
            <a:gdLst/>
            <a:ahLst/>
            <a:cxnLst/>
            <a:rect l="l" t="t" r="r" b="b"/>
            <a:pathLst>
              <a:path w="730250" h="304800">
                <a:moveTo>
                  <a:pt x="0" y="0"/>
                </a:moveTo>
                <a:lnTo>
                  <a:pt x="729996" y="0"/>
                </a:lnTo>
                <a:lnTo>
                  <a:pt x="729996" y="304800"/>
                </a:lnTo>
                <a:lnTo>
                  <a:pt x="0" y="304800"/>
                </a:lnTo>
                <a:lnTo>
                  <a:pt x="0" y="0"/>
                </a:lnTo>
                <a:close/>
              </a:path>
            </a:pathLst>
          </a:custGeom>
          <a:solidFill>
            <a:srgbClr val="94F0E4"/>
          </a:solidFill>
        </p:spPr>
        <p:txBody>
          <a:bodyPr wrap="square" lIns="0" tIns="0" rIns="0" bIns="0" rtlCol="0"/>
          <a:lstStyle/>
          <a:p>
            <a:endParaRPr/>
          </a:p>
        </p:txBody>
      </p:sp>
      <p:sp>
        <p:nvSpPr>
          <p:cNvPr id="116" name="object 116"/>
          <p:cNvSpPr/>
          <p:nvPr/>
        </p:nvSpPr>
        <p:spPr>
          <a:xfrm>
            <a:off x="5553455" y="1828800"/>
            <a:ext cx="730250" cy="304800"/>
          </a:xfrm>
          <a:custGeom>
            <a:avLst/>
            <a:gdLst/>
            <a:ahLst/>
            <a:cxnLst/>
            <a:rect l="l" t="t" r="r" b="b"/>
            <a:pathLst>
              <a:path w="730250" h="304800">
                <a:moveTo>
                  <a:pt x="0" y="0"/>
                </a:moveTo>
                <a:lnTo>
                  <a:pt x="729996" y="0"/>
                </a:lnTo>
                <a:lnTo>
                  <a:pt x="729996" y="304800"/>
                </a:lnTo>
                <a:lnTo>
                  <a:pt x="0" y="304800"/>
                </a:lnTo>
                <a:lnTo>
                  <a:pt x="0" y="0"/>
                </a:lnTo>
                <a:close/>
              </a:path>
            </a:pathLst>
          </a:custGeom>
          <a:ln w="9144">
            <a:solidFill>
              <a:srgbClr val="0000CC"/>
            </a:solidFill>
          </a:ln>
        </p:spPr>
        <p:txBody>
          <a:bodyPr wrap="square" lIns="0" tIns="0" rIns="0" bIns="0" rtlCol="0"/>
          <a:lstStyle/>
          <a:p>
            <a:endParaRPr/>
          </a:p>
        </p:txBody>
      </p:sp>
      <p:sp>
        <p:nvSpPr>
          <p:cNvPr id="117" name="object 117"/>
          <p:cNvSpPr/>
          <p:nvPr/>
        </p:nvSpPr>
        <p:spPr>
          <a:xfrm>
            <a:off x="5509259" y="3048000"/>
            <a:ext cx="678180" cy="304800"/>
          </a:xfrm>
          <a:custGeom>
            <a:avLst/>
            <a:gdLst/>
            <a:ahLst/>
            <a:cxnLst/>
            <a:rect l="l" t="t" r="r" b="b"/>
            <a:pathLst>
              <a:path w="678179" h="304800">
                <a:moveTo>
                  <a:pt x="0" y="0"/>
                </a:moveTo>
                <a:lnTo>
                  <a:pt x="678179" y="0"/>
                </a:lnTo>
                <a:lnTo>
                  <a:pt x="678179" y="304800"/>
                </a:lnTo>
                <a:lnTo>
                  <a:pt x="0" y="304800"/>
                </a:lnTo>
                <a:lnTo>
                  <a:pt x="0" y="0"/>
                </a:lnTo>
                <a:close/>
              </a:path>
            </a:pathLst>
          </a:custGeom>
          <a:solidFill>
            <a:srgbClr val="94F0E4"/>
          </a:solidFill>
        </p:spPr>
        <p:txBody>
          <a:bodyPr wrap="square" lIns="0" tIns="0" rIns="0" bIns="0" rtlCol="0"/>
          <a:lstStyle/>
          <a:p>
            <a:endParaRPr/>
          </a:p>
        </p:txBody>
      </p:sp>
      <p:sp>
        <p:nvSpPr>
          <p:cNvPr id="118" name="object 118"/>
          <p:cNvSpPr/>
          <p:nvPr/>
        </p:nvSpPr>
        <p:spPr>
          <a:xfrm>
            <a:off x="5509259" y="3048000"/>
            <a:ext cx="678180" cy="304800"/>
          </a:xfrm>
          <a:custGeom>
            <a:avLst/>
            <a:gdLst/>
            <a:ahLst/>
            <a:cxnLst/>
            <a:rect l="l" t="t" r="r" b="b"/>
            <a:pathLst>
              <a:path w="678179" h="304800">
                <a:moveTo>
                  <a:pt x="0" y="0"/>
                </a:moveTo>
                <a:lnTo>
                  <a:pt x="678179" y="0"/>
                </a:lnTo>
                <a:lnTo>
                  <a:pt x="678179" y="304800"/>
                </a:lnTo>
                <a:lnTo>
                  <a:pt x="0" y="304800"/>
                </a:lnTo>
                <a:lnTo>
                  <a:pt x="0" y="0"/>
                </a:lnTo>
                <a:close/>
              </a:path>
            </a:pathLst>
          </a:custGeom>
          <a:ln w="9144">
            <a:solidFill>
              <a:srgbClr val="0000CC"/>
            </a:solidFill>
          </a:ln>
        </p:spPr>
        <p:txBody>
          <a:bodyPr wrap="square" lIns="0" tIns="0" rIns="0" bIns="0" rtlCol="0"/>
          <a:lstStyle/>
          <a:p>
            <a:endParaRPr/>
          </a:p>
        </p:txBody>
      </p:sp>
      <p:sp>
        <p:nvSpPr>
          <p:cNvPr id="119" name="object 119"/>
          <p:cNvSpPr/>
          <p:nvPr/>
        </p:nvSpPr>
        <p:spPr>
          <a:xfrm>
            <a:off x="5501640" y="36576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solidFill>
            <a:srgbClr val="94F0E4"/>
          </a:solidFill>
        </p:spPr>
        <p:txBody>
          <a:bodyPr wrap="square" lIns="0" tIns="0" rIns="0" bIns="0" rtlCol="0"/>
          <a:lstStyle/>
          <a:p>
            <a:endParaRPr/>
          </a:p>
        </p:txBody>
      </p:sp>
      <p:sp>
        <p:nvSpPr>
          <p:cNvPr id="120" name="object 120"/>
          <p:cNvSpPr/>
          <p:nvPr/>
        </p:nvSpPr>
        <p:spPr>
          <a:xfrm>
            <a:off x="5501640" y="3657600"/>
            <a:ext cx="685800" cy="304800"/>
          </a:xfrm>
          <a:custGeom>
            <a:avLst/>
            <a:gdLst/>
            <a:ahLst/>
            <a:cxnLst/>
            <a:rect l="l" t="t" r="r" b="b"/>
            <a:pathLst>
              <a:path w="685800" h="304800">
                <a:moveTo>
                  <a:pt x="0" y="0"/>
                </a:moveTo>
                <a:lnTo>
                  <a:pt x="685800" y="0"/>
                </a:lnTo>
                <a:lnTo>
                  <a:pt x="685800" y="304800"/>
                </a:lnTo>
                <a:lnTo>
                  <a:pt x="0" y="304800"/>
                </a:lnTo>
                <a:lnTo>
                  <a:pt x="0" y="0"/>
                </a:lnTo>
                <a:close/>
              </a:path>
            </a:pathLst>
          </a:custGeom>
          <a:ln w="9144">
            <a:solidFill>
              <a:srgbClr val="0000CC"/>
            </a:solidFill>
          </a:ln>
        </p:spPr>
        <p:txBody>
          <a:bodyPr wrap="square" lIns="0" tIns="0" rIns="0" bIns="0" rtlCol="0"/>
          <a:lstStyle/>
          <a:p>
            <a:endParaRPr/>
          </a:p>
        </p:txBody>
      </p:sp>
      <p:sp>
        <p:nvSpPr>
          <p:cNvPr id="121" name="object 121"/>
          <p:cNvSpPr/>
          <p:nvPr/>
        </p:nvSpPr>
        <p:spPr>
          <a:xfrm>
            <a:off x="5579364" y="4267200"/>
            <a:ext cx="704215" cy="304800"/>
          </a:xfrm>
          <a:custGeom>
            <a:avLst/>
            <a:gdLst/>
            <a:ahLst/>
            <a:cxnLst/>
            <a:rect l="l" t="t" r="r" b="b"/>
            <a:pathLst>
              <a:path w="704214" h="304800">
                <a:moveTo>
                  <a:pt x="0" y="0"/>
                </a:moveTo>
                <a:lnTo>
                  <a:pt x="704088" y="0"/>
                </a:lnTo>
                <a:lnTo>
                  <a:pt x="704088" y="304800"/>
                </a:lnTo>
                <a:lnTo>
                  <a:pt x="0" y="304800"/>
                </a:lnTo>
                <a:lnTo>
                  <a:pt x="0" y="0"/>
                </a:lnTo>
                <a:close/>
              </a:path>
            </a:pathLst>
          </a:custGeom>
          <a:solidFill>
            <a:srgbClr val="94F0E4"/>
          </a:solidFill>
        </p:spPr>
        <p:txBody>
          <a:bodyPr wrap="square" lIns="0" tIns="0" rIns="0" bIns="0" rtlCol="0"/>
          <a:lstStyle/>
          <a:p>
            <a:endParaRPr/>
          </a:p>
        </p:txBody>
      </p:sp>
      <p:sp>
        <p:nvSpPr>
          <p:cNvPr id="122" name="object 122"/>
          <p:cNvSpPr/>
          <p:nvPr/>
        </p:nvSpPr>
        <p:spPr>
          <a:xfrm>
            <a:off x="5579364" y="4267200"/>
            <a:ext cx="704215" cy="304800"/>
          </a:xfrm>
          <a:custGeom>
            <a:avLst/>
            <a:gdLst/>
            <a:ahLst/>
            <a:cxnLst/>
            <a:rect l="l" t="t" r="r" b="b"/>
            <a:pathLst>
              <a:path w="704214" h="304800">
                <a:moveTo>
                  <a:pt x="0" y="0"/>
                </a:moveTo>
                <a:lnTo>
                  <a:pt x="704088" y="0"/>
                </a:lnTo>
                <a:lnTo>
                  <a:pt x="704088" y="304800"/>
                </a:lnTo>
                <a:lnTo>
                  <a:pt x="0" y="304800"/>
                </a:lnTo>
                <a:lnTo>
                  <a:pt x="0" y="0"/>
                </a:lnTo>
                <a:close/>
              </a:path>
            </a:pathLst>
          </a:custGeom>
          <a:ln w="9144">
            <a:solidFill>
              <a:srgbClr val="0000CC"/>
            </a:solidFill>
          </a:ln>
        </p:spPr>
        <p:txBody>
          <a:bodyPr wrap="square" lIns="0" tIns="0" rIns="0" bIns="0" rtlCol="0"/>
          <a:lstStyle/>
          <a:p>
            <a:endParaRPr/>
          </a:p>
        </p:txBody>
      </p:sp>
      <p:sp>
        <p:nvSpPr>
          <p:cNvPr id="123" name="object 123"/>
          <p:cNvSpPr/>
          <p:nvPr/>
        </p:nvSpPr>
        <p:spPr>
          <a:xfrm>
            <a:off x="5829134" y="4539996"/>
            <a:ext cx="102235" cy="0"/>
          </a:xfrm>
          <a:custGeom>
            <a:avLst/>
            <a:gdLst/>
            <a:ahLst/>
            <a:cxnLst/>
            <a:rect l="l" t="t" r="r" b="b"/>
            <a:pathLst>
              <a:path w="102235">
                <a:moveTo>
                  <a:pt x="0" y="0"/>
                </a:moveTo>
                <a:lnTo>
                  <a:pt x="102108" y="0"/>
                </a:lnTo>
              </a:path>
            </a:pathLst>
          </a:custGeom>
          <a:ln w="16509">
            <a:solidFill>
              <a:srgbClr val="535353"/>
            </a:solidFill>
          </a:ln>
        </p:spPr>
        <p:txBody>
          <a:bodyPr wrap="square" lIns="0" tIns="0" rIns="0" bIns="0" rtlCol="0"/>
          <a:lstStyle/>
          <a:p>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783716" y="1096642"/>
            <a:ext cx="1983105" cy="533400"/>
          </a:xfrm>
          <a:prstGeom prst="rect">
            <a:avLst/>
          </a:prstGeom>
        </p:spPr>
        <p:txBody>
          <a:bodyPr vert="horz" wrap="square" lIns="0" tIns="0" rIns="0" bIns="0" rtlCol="0">
            <a:spAutoFit/>
          </a:bodyPr>
          <a:lstStyle/>
          <a:p>
            <a:pPr marL="12700">
              <a:lnSpc>
                <a:spcPct val="100000"/>
              </a:lnSpc>
            </a:pPr>
            <a:r>
              <a:rPr sz="4000" spc="-25" dirty="0">
                <a:solidFill>
                  <a:srgbClr val="0000CC"/>
                </a:solidFill>
                <a:latin typeface="Arial"/>
                <a:cs typeface="Arial"/>
              </a:rPr>
              <a:t>Г</a:t>
            </a:r>
            <a:r>
              <a:rPr sz="4000" spc="-5" dirty="0">
                <a:solidFill>
                  <a:srgbClr val="0000CC"/>
                </a:solidFill>
                <a:latin typeface="Arial"/>
                <a:cs typeface="Arial"/>
              </a:rPr>
              <a:t> </a:t>
            </a:r>
            <a:r>
              <a:rPr sz="2000" spc="-5" dirty="0">
                <a:latin typeface="Arial"/>
                <a:cs typeface="Arial"/>
              </a:rPr>
              <a:t>li</a:t>
            </a:r>
            <a:r>
              <a:rPr sz="2000" spc="5" dirty="0">
                <a:latin typeface="Arial"/>
                <a:cs typeface="Arial"/>
              </a:rPr>
              <a:t>k</a:t>
            </a:r>
            <a:r>
              <a:rPr sz="2000" dirty="0">
                <a:latin typeface="Arial"/>
                <a:cs typeface="Arial"/>
              </a:rPr>
              <a:t>e</a:t>
            </a:r>
            <a:r>
              <a:rPr sz="2000" spc="-5" dirty="0">
                <a:latin typeface="Arial"/>
                <a:cs typeface="Arial"/>
              </a:rPr>
              <a:t> </a:t>
            </a:r>
            <a:r>
              <a:rPr sz="2000" b="1" dirty="0">
                <a:latin typeface="Arial"/>
                <a:cs typeface="Arial"/>
              </a:rPr>
              <a:t>g</a:t>
            </a:r>
            <a:r>
              <a:rPr sz="2000" b="1" spc="-5"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a:t>
            </a:r>
            <a:r>
              <a:rPr sz="2000" b="1" dirty="0">
                <a:latin typeface="Arial"/>
                <a:cs typeface="Arial"/>
              </a:rPr>
              <a:t>g</a:t>
            </a:r>
            <a:r>
              <a:rPr sz="2000" dirty="0">
                <a:latin typeface="Arial"/>
                <a:cs typeface="Arial"/>
              </a:rPr>
              <a:t>ram</a:t>
            </a:r>
            <a:endParaRPr sz="2000">
              <a:latin typeface="Arial"/>
              <a:cs typeface="Arial"/>
            </a:endParaRPr>
          </a:p>
        </p:txBody>
      </p:sp>
      <p:sp>
        <p:nvSpPr>
          <p:cNvPr id="4" name="object 4"/>
          <p:cNvSpPr txBox="1"/>
          <p:nvPr/>
        </p:nvSpPr>
        <p:spPr>
          <a:xfrm>
            <a:off x="1783716" y="1708321"/>
            <a:ext cx="2094864" cy="1140460"/>
          </a:xfrm>
          <a:prstGeom prst="rect">
            <a:avLst/>
          </a:prstGeom>
        </p:spPr>
        <p:txBody>
          <a:bodyPr vert="horz" wrap="square" lIns="0" tIns="0" rIns="0" bIns="0" rtlCol="0">
            <a:spAutoFit/>
          </a:bodyPr>
          <a:lstStyle/>
          <a:p>
            <a:pPr marL="12700">
              <a:lnSpc>
                <a:spcPts val="4760"/>
              </a:lnSpc>
            </a:pPr>
            <a:r>
              <a:rPr sz="4000" spc="-30" dirty="0">
                <a:solidFill>
                  <a:srgbClr val="0000CC"/>
                </a:solidFill>
                <a:latin typeface="Verdana"/>
                <a:cs typeface="Verdana"/>
              </a:rPr>
              <a:t>Д</a:t>
            </a:r>
            <a:r>
              <a:rPr sz="4000" spc="15" dirty="0">
                <a:solidFill>
                  <a:srgbClr val="0000CC"/>
                </a:solidFill>
                <a:latin typeface="Verdana"/>
                <a:cs typeface="Verdana"/>
              </a:rPr>
              <a:t> </a:t>
            </a:r>
            <a:r>
              <a:rPr sz="2000" spc="-5" dirty="0">
                <a:latin typeface="Arial"/>
                <a:cs typeface="Arial"/>
              </a:rPr>
              <a:t>li</a:t>
            </a:r>
            <a:r>
              <a:rPr sz="2000" spc="5" dirty="0">
                <a:latin typeface="Arial"/>
                <a:cs typeface="Arial"/>
              </a:rPr>
              <a:t>k</a:t>
            </a:r>
            <a:r>
              <a:rPr sz="2000" dirty="0">
                <a:latin typeface="Arial"/>
                <a:cs typeface="Arial"/>
              </a:rPr>
              <a:t>e</a:t>
            </a:r>
            <a:r>
              <a:rPr sz="2000" spc="-5" dirty="0">
                <a:latin typeface="Arial"/>
                <a:cs typeface="Arial"/>
              </a:rPr>
              <a:t> </a:t>
            </a:r>
            <a:r>
              <a:rPr sz="2000" b="1" dirty="0">
                <a:latin typeface="Arial"/>
                <a:cs typeface="Arial"/>
              </a:rPr>
              <a:t>d</a:t>
            </a:r>
            <a:r>
              <a:rPr sz="2000" b="1" spc="-20"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a:t>
            </a:r>
            <a:r>
              <a:rPr sz="2000" b="1" dirty="0">
                <a:latin typeface="Arial"/>
                <a:cs typeface="Arial"/>
              </a:rPr>
              <a:t>d</a:t>
            </a:r>
            <a:r>
              <a:rPr sz="2000" dirty="0">
                <a:latin typeface="Arial"/>
                <a:cs typeface="Arial"/>
              </a:rPr>
              <a:t>e</a:t>
            </a:r>
            <a:r>
              <a:rPr sz="2000" spc="-5" dirty="0">
                <a:latin typeface="Arial"/>
                <a:cs typeface="Arial"/>
              </a:rPr>
              <a:t>lt</a:t>
            </a:r>
            <a:r>
              <a:rPr sz="2000" dirty="0">
                <a:latin typeface="Arial"/>
                <a:cs typeface="Arial"/>
              </a:rPr>
              <a:t>a</a:t>
            </a:r>
            <a:endParaRPr sz="2000">
              <a:latin typeface="Arial"/>
              <a:cs typeface="Arial"/>
            </a:endParaRPr>
          </a:p>
          <a:p>
            <a:pPr marL="12700">
              <a:lnSpc>
                <a:spcPts val="4760"/>
              </a:lnSpc>
            </a:pPr>
            <a:r>
              <a:rPr sz="4000" spc="-30" dirty="0">
                <a:solidFill>
                  <a:srgbClr val="0000CC"/>
                </a:solidFill>
                <a:latin typeface="Arial"/>
                <a:cs typeface="Arial"/>
              </a:rPr>
              <a:t>Л</a:t>
            </a:r>
            <a:endParaRPr sz="4000">
              <a:latin typeface="Arial"/>
              <a:cs typeface="Arial"/>
            </a:endParaRPr>
          </a:p>
        </p:txBody>
      </p:sp>
      <p:sp>
        <p:nvSpPr>
          <p:cNvPr id="5" name="object 5"/>
          <p:cNvSpPr txBox="1"/>
          <p:nvPr/>
        </p:nvSpPr>
        <p:spPr>
          <a:xfrm>
            <a:off x="2399412" y="2520839"/>
            <a:ext cx="1451610" cy="280035"/>
          </a:xfrm>
          <a:prstGeom prst="rect">
            <a:avLst/>
          </a:prstGeom>
        </p:spPr>
        <p:txBody>
          <a:bodyPr vert="horz" wrap="square" lIns="0" tIns="0" rIns="0" bIns="0" rtlCol="0">
            <a:spAutoFit/>
          </a:bodyPr>
          <a:lstStyle/>
          <a:p>
            <a:pPr marL="12700">
              <a:lnSpc>
                <a:spcPct val="100000"/>
              </a:lnSpc>
            </a:pPr>
            <a:r>
              <a:rPr sz="2000" spc="-5" dirty="0">
                <a:latin typeface="Arial"/>
                <a:cs typeface="Arial"/>
              </a:rPr>
              <a:t>li</a:t>
            </a:r>
            <a:r>
              <a:rPr sz="2000" spc="5" dirty="0">
                <a:latin typeface="Arial"/>
                <a:cs typeface="Arial"/>
              </a:rPr>
              <a:t>k</a:t>
            </a:r>
            <a:r>
              <a:rPr sz="2000" dirty="0">
                <a:latin typeface="Arial"/>
                <a:cs typeface="Arial"/>
              </a:rPr>
              <a:t>e</a:t>
            </a:r>
            <a:r>
              <a:rPr sz="2000" spc="-5" dirty="0">
                <a:latin typeface="Arial"/>
                <a:cs typeface="Arial"/>
              </a:rPr>
              <a:t> </a:t>
            </a:r>
            <a:r>
              <a:rPr sz="2000" b="1" dirty="0">
                <a:latin typeface="Arial"/>
                <a:cs typeface="Arial"/>
              </a:rPr>
              <a:t>l</a:t>
            </a:r>
            <a:r>
              <a:rPr sz="2000" b="1" spc="-10"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a:t>
            </a:r>
            <a:r>
              <a:rPr sz="2000" b="1" spc="-10" dirty="0">
                <a:latin typeface="Arial"/>
                <a:cs typeface="Arial"/>
              </a:rPr>
              <a:t>l</a:t>
            </a:r>
            <a:r>
              <a:rPr sz="2000" dirty="0">
                <a:latin typeface="Arial"/>
                <a:cs typeface="Arial"/>
              </a:rPr>
              <a:t>a</a:t>
            </a:r>
            <a:r>
              <a:rPr sz="2000" spc="-5" dirty="0">
                <a:latin typeface="Arial"/>
                <a:cs typeface="Arial"/>
              </a:rPr>
              <a:t>mp</a:t>
            </a:r>
            <a:endParaRPr sz="2000">
              <a:latin typeface="Arial"/>
              <a:cs typeface="Arial"/>
            </a:endParaRPr>
          </a:p>
        </p:txBody>
      </p:sp>
      <p:sp>
        <p:nvSpPr>
          <p:cNvPr id="6" name="object 6"/>
          <p:cNvSpPr/>
          <p:nvPr/>
        </p:nvSpPr>
        <p:spPr>
          <a:xfrm>
            <a:off x="8149668" y="1493224"/>
            <a:ext cx="461009" cy="293370"/>
          </a:xfrm>
          <a:custGeom>
            <a:avLst/>
            <a:gdLst/>
            <a:ahLst/>
            <a:cxnLst/>
            <a:rect l="l" t="t" r="r" b="b"/>
            <a:pathLst>
              <a:path w="461009" h="293369">
                <a:moveTo>
                  <a:pt x="61175" y="62234"/>
                </a:moveTo>
                <a:lnTo>
                  <a:pt x="0" y="86910"/>
                </a:lnTo>
                <a:lnTo>
                  <a:pt x="112496" y="160113"/>
                </a:lnTo>
                <a:lnTo>
                  <a:pt x="81368" y="293044"/>
                </a:lnTo>
                <a:lnTo>
                  <a:pt x="139928" y="269422"/>
                </a:lnTo>
                <a:lnTo>
                  <a:pt x="157835" y="183773"/>
                </a:lnTo>
                <a:lnTo>
                  <a:pt x="252980" y="183773"/>
                </a:lnTo>
                <a:lnTo>
                  <a:pt x="175158" y="132325"/>
                </a:lnTo>
                <a:lnTo>
                  <a:pt x="180863" y="108983"/>
                </a:lnTo>
                <a:lnTo>
                  <a:pt x="129743" y="108983"/>
                </a:lnTo>
                <a:lnTo>
                  <a:pt x="61175" y="62234"/>
                </a:lnTo>
                <a:close/>
              </a:path>
              <a:path w="461009" h="293369">
                <a:moveTo>
                  <a:pt x="252980" y="183773"/>
                </a:moveTo>
                <a:lnTo>
                  <a:pt x="157835" y="183773"/>
                </a:lnTo>
                <a:lnTo>
                  <a:pt x="229260" y="233392"/>
                </a:lnTo>
                <a:lnTo>
                  <a:pt x="290614" y="208652"/>
                </a:lnTo>
                <a:lnTo>
                  <a:pt x="252980" y="183773"/>
                </a:lnTo>
                <a:close/>
              </a:path>
              <a:path w="461009" h="293369">
                <a:moveTo>
                  <a:pt x="421938" y="43540"/>
                </a:moveTo>
                <a:lnTo>
                  <a:pt x="352844" y="43540"/>
                </a:lnTo>
                <a:lnTo>
                  <a:pt x="361149" y="43984"/>
                </a:lnTo>
                <a:lnTo>
                  <a:pt x="367030" y="48493"/>
                </a:lnTo>
                <a:lnTo>
                  <a:pt x="370484" y="57052"/>
                </a:lnTo>
                <a:lnTo>
                  <a:pt x="370456" y="58047"/>
                </a:lnTo>
                <a:lnTo>
                  <a:pt x="359885" y="63148"/>
                </a:lnTo>
                <a:lnTo>
                  <a:pt x="349127" y="68597"/>
                </a:lnTo>
                <a:lnTo>
                  <a:pt x="315056" y="88295"/>
                </a:lnTo>
                <a:lnTo>
                  <a:pt x="288726" y="116159"/>
                </a:lnTo>
                <a:lnTo>
                  <a:pt x="283769" y="137711"/>
                </a:lnTo>
                <a:lnTo>
                  <a:pt x="285944" y="149526"/>
                </a:lnTo>
                <a:lnTo>
                  <a:pt x="309006" y="182273"/>
                </a:lnTo>
                <a:lnTo>
                  <a:pt x="334808" y="190350"/>
                </a:lnTo>
                <a:lnTo>
                  <a:pt x="347137" y="189346"/>
                </a:lnTo>
                <a:lnTo>
                  <a:pt x="385572" y="170197"/>
                </a:lnTo>
                <a:lnTo>
                  <a:pt x="403217" y="146410"/>
                </a:lnTo>
                <a:lnTo>
                  <a:pt x="353517" y="146410"/>
                </a:lnTo>
                <a:lnTo>
                  <a:pt x="350443" y="146079"/>
                </a:lnTo>
                <a:lnTo>
                  <a:pt x="347586" y="145101"/>
                </a:lnTo>
                <a:lnTo>
                  <a:pt x="344639" y="144149"/>
                </a:lnTo>
                <a:lnTo>
                  <a:pt x="342480" y="142777"/>
                </a:lnTo>
                <a:lnTo>
                  <a:pt x="339750" y="139196"/>
                </a:lnTo>
                <a:lnTo>
                  <a:pt x="338416" y="136694"/>
                </a:lnTo>
                <a:lnTo>
                  <a:pt x="335158" y="128630"/>
                </a:lnTo>
                <a:lnTo>
                  <a:pt x="334890" y="124159"/>
                </a:lnTo>
                <a:lnTo>
                  <a:pt x="337731" y="116095"/>
                </a:lnTo>
                <a:lnTo>
                  <a:pt x="368833" y="94060"/>
                </a:lnTo>
                <a:lnTo>
                  <a:pt x="382282" y="87113"/>
                </a:lnTo>
                <a:lnTo>
                  <a:pt x="439541" y="87113"/>
                </a:lnTo>
                <a:lnTo>
                  <a:pt x="421938" y="43540"/>
                </a:lnTo>
                <a:close/>
              </a:path>
              <a:path w="461009" h="293369">
                <a:moveTo>
                  <a:pt x="452331" y="143425"/>
                </a:moveTo>
                <a:lnTo>
                  <a:pt x="405003" y="143425"/>
                </a:lnTo>
                <a:lnTo>
                  <a:pt x="411619" y="159846"/>
                </a:lnTo>
                <a:lnTo>
                  <a:pt x="452331" y="143425"/>
                </a:lnTo>
                <a:close/>
              </a:path>
              <a:path w="461009" h="293369">
                <a:moveTo>
                  <a:pt x="439541" y="87113"/>
                </a:moveTo>
                <a:lnTo>
                  <a:pt x="382282" y="87113"/>
                </a:lnTo>
                <a:lnTo>
                  <a:pt x="395274" y="119308"/>
                </a:lnTo>
                <a:lnTo>
                  <a:pt x="392725" y="124172"/>
                </a:lnTo>
                <a:lnTo>
                  <a:pt x="360108" y="145775"/>
                </a:lnTo>
                <a:lnTo>
                  <a:pt x="353517" y="146410"/>
                </a:lnTo>
                <a:lnTo>
                  <a:pt x="403217" y="146410"/>
                </a:lnTo>
                <a:lnTo>
                  <a:pt x="405003" y="143425"/>
                </a:lnTo>
                <a:lnTo>
                  <a:pt x="452331" y="143425"/>
                </a:lnTo>
                <a:lnTo>
                  <a:pt x="460895" y="139971"/>
                </a:lnTo>
                <a:lnTo>
                  <a:pt x="439541" y="87113"/>
                </a:lnTo>
                <a:close/>
              </a:path>
              <a:path w="461009" h="293369">
                <a:moveTo>
                  <a:pt x="206629" y="3573"/>
                </a:moveTo>
                <a:lnTo>
                  <a:pt x="147891" y="27258"/>
                </a:lnTo>
                <a:lnTo>
                  <a:pt x="129743" y="108983"/>
                </a:lnTo>
                <a:lnTo>
                  <a:pt x="180863" y="108983"/>
                </a:lnTo>
                <a:lnTo>
                  <a:pt x="206629" y="3573"/>
                </a:lnTo>
                <a:close/>
              </a:path>
              <a:path w="461009" h="293369">
                <a:moveTo>
                  <a:pt x="366749" y="0"/>
                </a:moveTo>
                <a:lnTo>
                  <a:pt x="328916" y="8336"/>
                </a:lnTo>
                <a:lnTo>
                  <a:pt x="291225" y="24869"/>
                </a:lnTo>
                <a:lnTo>
                  <a:pt x="258521" y="45229"/>
                </a:lnTo>
                <a:lnTo>
                  <a:pt x="273608" y="82643"/>
                </a:lnTo>
                <a:lnTo>
                  <a:pt x="278168" y="80801"/>
                </a:lnTo>
                <a:lnTo>
                  <a:pt x="281584" y="77601"/>
                </a:lnTo>
                <a:lnTo>
                  <a:pt x="287350" y="72686"/>
                </a:lnTo>
                <a:lnTo>
                  <a:pt x="329742" y="47523"/>
                </a:lnTo>
                <a:lnTo>
                  <a:pt x="352844" y="43540"/>
                </a:lnTo>
                <a:lnTo>
                  <a:pt x="421938" y="43540"/>
                </a:lnTo>
                <a:lnTo>
                  <a:pt x="416968" y="31238"/>
                </a:lnTo>
                <a:lnTo>
                  <a:pt x="410445" y="19991"/>
                </a:lnTo>
                <a:lnTo>
                  <a:pt x="401879" y="11118"/>
                </a:lnTo>
                <a:lnTo>
                  <a:pt x="390770" y="4541"/>
                </a:lnTo>
                <a:lnTo>
                  <a:pt x="376617" y="182"/>
                </a:lnTo>
                <a:lnTo>
                  <a:pt x="366749" y="0"/>
                </a:lnTo>
                <a:close/>
              </a:path>
            </a:pathLst>
          </a:custGeom>
          <a:solidFill>
            <a:srgbClr val="800000"/>
          </a:solidFill>
        </p:spPr>
        <p:txBody>
          <a:bodyPr wrap="square" lIns="0" tIns="0" rIns="0" bIns="0" rtlCol="0"/>
          <a:lstStyle/>
          <a:p>
            <a:endParaRPr/>
          </a:p>
        </p:txBody>
      </p:sp>
      <p:sp>
        <p:nvSpPr>
          <p:cNvPr id="7" name="object 7"/>
          <p:cNvSpPr/>
          <p:nvPr/>
        </p:nvSpPr>
        <p:spPr>
          <a:xfrm>
            <a:off x="8603677" y="1464162"/>
            <a:ext cx="121920" cy="82550"/>
          </a:xfrm>
          <a:custGeom>
            <a:avLst/>
            <a:gdLst/>
            <a:ahLst/>
            <a:cxnLst/>
            <a:rect l="l" t="t" r="r" b="b"/>
            <a:pathLst>
              <a:path w="121920" h="82550">
                <a:moveTo>
                  <a:pt x="105321" y="0"/>
                </a:moveTo>
                <a:lnTo>
                  <a:pt x="0" y="42468"/>
                </a:lnTo>
                <a:lnTo>
                  <a:pt x="16040" y="82219"/>
                </a:lnTo>
                <a:lnTo>
                  <a:pt x="121348" y="39750"/>
                </a:lnTo>
                <a:lnTo>
                  <a:pt x="105321" y="0"/>
                </a:lnTo>
                <a:close/>
              </a:path>
            </a:pathLst>
          </a:custGeom>
          <a:solidFill>
            <a:srgbClr val="800000"/>
          </a:solidFill>
        </p:spPr>
        <p:txBody>
          <a:bodyPr wrap="square" lIns="0" tIns="0" rIns="0" bIns="0" rtlCol="0"/>
          <a:lstStyle/>
          <a:p>
            <a:endParaRPr/>
          </a:p>
        </p:txBody>
      </p:sp>
      <p:sp>
        <p:nvSpPr>
          <p:cNvPr id="8" name="object 8"/>
          <p:cNvSpPr/>
          <p:nvPr/>
        </p:nvSpPr>
        <p:spPr>
          <a:xfrm>
            <a:off x="8711096" y="1285738"/>
            <a:ext cx="414020" cy="282575"/>
          </a:xfrm>
          <a:custGeom>
            <a:avLst/>
            <a:gdLst/>
            <a:ahLst/>
            <a:cxnLst/>
            <a:rect l="l" t="t" r="r" b="b"/>
            <a:pathLst>
              <a:path w="414020" h="282575">
                <a:moveTo>
                  <a:pt x="57962" y="103321"/>
                </a:moveTo>
                <a:lnTo>
                  <a:pt x="0" y="126701"/>
                </a:lnTo>
                <a:lnTo>
                  <a:pt x="91389" y="179838"/>
                </a:lnTo>
                <a:lnTo>
                  <a:pt x="61544" y="282099"/>
                </a:lnTo>
                <a:lnTo>
                  <a:pt x="118351" y="259188"/>
                </a:lnTo>
                <a:lnTo>
                  <a:pt x="133654" y="199053"/>
                </a:lnTo>
                <a:lnTo>
                  <a:pt x="226857" y="199053"/>
                </a:lnTo>
                <a:lnTo>
                  <a:pt x="150736" y="154680"/>
                </a:lnTo>
                <a:lnTo>
                  <a:pt x="156306" y="135680"/>
                </a:lnTo>
                <a:lnTo>
                  <a:pt x="108877" y="135680"/>
                </a:lnTo>
                <a:lnTo>
                  <a:pt x="57962" y="103321"/>
                </a:lnTo>
                <a:close/>
              </a:path>
              <a:path w="414020" h="282575">
                <a:moveTo>
                  <a:pt x="226857" y="199053"/>
                </a:moveTo>
                <a:lnTo>
                  <a:pt x="133654" y="199053"/>
                </a:lnTo>
                <a:lnTo>
                  <a:pt x="185483" y="232111"/>
                </a:lnTo>
                <a:lnTo>
                  <a:pt x="243458" y="208731"/>
                </a:lnTo>
                <a:lnTo>
                  <a:pt x="226857" y="199053"/>
                </a:lnTo>
                <a:close/>
              </a:path>
              <a:path w="414020" h="282575">
                <a:moveTo>
                  <a:pt x="374977" y="43542"/>
                </a:moveTo>
                <a:lnTo>
                  <a:pt x="305879" y="43542"/>
                </a:lnTo>
                <a:lnTo>
                  <a:pt x="314197" y="43986"/>
                </a:lnTo>
                <a:lnTo>
                  <a:pt x="320078" y="48482"/>
                </a:lnTo>
                <a:lnTo>
                  <a:pt x="323532" y="57042"/>
                </a:lnTo>
                <a:lnTo>
                  <a:pt x="323493" y="58041"/>
                </a:lnTo>
                <a:lnTo>
                  <a:pt x="312919" y="63141"/>
                </a:lnTo>
                <a:lnTo>
                  <a:pt x="302163" y="68589"/>
                </a:lnTo>
                <a:lnTo>
                  <a:pt x="268091" y="88290"/>
                </a:lnTo>
                <a:lnTo>
                  <a:pt x="241773" y="116160"/>
                </a:lnTo>
                <a:lnTo>
                  <a:pt x="236811" y="137715"/>
                </a:lnTo>
                <a:lnTo>
                  <a:pt x="238988" y="149534"/>
                </a:lnTo>
                <a:lnTo>
                  <a:pt x="262049" y="182273"/>
                </a:lnTo>
                <a:lnTo>
                  <a:pt x="287854" y="190350"/>
                </a:lnTo>
                <a:lnTo>
                  <a:pt x="300180" y="189348"/>
                </a:lnTo>
                <a:lnTo>
                  <a:pt x="338620" y="170199"/>
                </a:lnTo>
                <a:lnTo>
                  <a:pt x="356264" y="146412"/>
                </a:lnTo>
                <a:lnTo>
                  <a:pt x="306552" y="146412"/>
                </a:lnTo>
                <a:lnTo>
                  <a:pt x="303479" y="146082"/>
                </a:lnTo>
                <a:lnTo>
                  <a:pt x="300621" y="145091"/>
                </a:lnTo>
                <a:lnTo>
                  <a:pt x="297675" y="144151"/>
                </a:lnTo>
                <a:lnTo>
                  <a:pt x="295516" y="142780"/>
                </a:lnTo>
                <a:lnTo>
                  <a:pt x="292785" y="139186"/>
                </a:lnTo>
                <a:lnTo>
                  <a:pt x="291452" y="136684"/>
                </a:lnTo>
                <a:lnTo>
                  <a:pt x="288206" y="128632"/>
                </a:lnTo>
                <a:lnTo>
                  <a:pt x="287934" y="124161"/>
                </a:lnTo>
                <a:lnTo>
                  <a:pt x="290779" y="116084"/>
                </a:lnTo>
                <a:lnTo>
                  <a:pt x="321868" y="94050"/>
                </a:lnTo>
                <a:lnTo>
                  <a:pt x="335330" y="87103"/>
                </a:lnTo>
                <a:lnTo>
                  <a:pt x="392579" y="87103"/>
                </a:lnTo>
                <a:lnTo>
                  <a:pt x="374977" y="43542"/>
                </a:lnTo>
                <a:close/>
              </a:path>
              <a:path w="414020" h="282575">
                <a:moveTo>
                  <a:pt x="405379" y="143427"/>
                </a:moveTo>
                <a:lnTo>
                  <a:pt x="358038" y="143427"/>
                </a:lnTo>
                <a:lnTo>
                  <a:pt x="364667" y="159848"/>
                </a:lnTo>
                <a:lnTo>
                  <a:pt x="405379" y="143427"/>
                </a:lnTo>
                <a:close/>
              </a:path>
              <a:path w="414020" h="282575">
                <a:moveTo>
                  <a:pt x="392579" y="87103"/>
                </a:moveTo>
                <a:lnTo>
                  <a:pt x="335330" y="87103"/>
                </a:lnTo>
                <a:lnTo>
                  <a:pt x="348310" y="119297"/>
                </a:lnTo>
                <a:lnTo>
                  <a:pt x="345782" y="124161"/>
                </a:lnTo>
                <a:lnTo>
                  <a:pt x="313143" y="145777"/>
                </a:lnTo>
                <a:lnTo>
                  <a:pt x="306552" y="146412"/>
                </a:lnTo>
                <a:lnTo>
                  <a:pt x="356264" y="146412"/>
                </a:lnTo>
                <a:lnTo>
                  <a:pt x="358038" y="143427"/>
                </a:lnTo>
                <a:lnTo>
                  <a:pt x="405379" y="143427"/>
                </a:lnTo>
                <a:lnTo>
                  <a:pt x="413943" y="139973"/>
                </a:lnTo>
                <a:lnTo>
                  <a:pt x="392579" y="87103"/>
                </a:lnTo>
                <a:close/>
              </a:path>
              <a:path w="414020" h="282575">
                <a:moveTo>
                  <a:pt x="180251" y="54007"/>
                </a:moveTo>
                <a:lnTo>
                  <a:pt x="123278" y="76981"/>
                </a:lnTo>
                <a:lnTo>
                  <a:pt x="108877" y="135680"/>
                </a:lnTo>
                <a:lnTo>
                  <a:pt x="156306" y="135680"/>
                </a:lnTo>
                <a:lnTo>
                  <a:pt x="180251" y="54007"/>
                </a:lnTo>
                <a:close/>
              </a:path>
              <a:path w="414020" h="282575">
                <a:moveTo>
                  <a:pt x="319793" y="0"/>
                </a:moveTo>
                <a:lnTo>
                  <a:pt x="281957" y="8334"/>
                </a:lnTo>
                <a:lnTo>
                  <a:pt x="244265" y="24871"/>
                </a:lnTo>
                <a:lnTo>
                  <a:pt x="211569" y="45231"/>
                </a:lnTo>
                <a:lnTo>
                  <a:pt x="226656" y="82632"/>
                </a:lnTo>
                <a:lnTo>
                  <a:pt x="231203" y="80804"/>
                </a:lnTo>
                <a:lnTo>
                  <a:pt x="234619" y="77603"/>
                </a:lnTo>
                <a:lnTo>
                  <a:pt x="240398" y="72676"/>
                </a:lnTo>
                <a:lnTo>
                  <a:pt x="282785" y="47520"/>
                </a:lnTo>
                <a:lnTo>
                  <a:pt x="305879" y="43542"/>
                </a:lnTo>
                <a:lnTo>
                  <a:pt x="374977" y="43542"/>
                </a:lnTo>
                <a:lnTo>
                  <a:pt x="370008" y="31245"/>
                </a:lnTo>
                <a:lnTo>
                  <a:pt x="363489" y="19991"/>
                </a:lnTo>
                <a:lnTo>
                  <a:pt x="354923" y="11117"/>
                </a:lnTo>
                <a:lnTo>
                  <a:pt x="343813" y="4542"/>
                </a:lnTo>
                <a:lnTo>
                  <a:pt x="329663" y="184"/>
                </a:lnTo>
                <a:lnTo>
                  <a:pt x="319793" y="0"/>
                </a:lnTo>
                <a:close/>
              </a:path>
            </a:pathLst>
          </a:custGeom>
          <a:solidFill>
            <a:srgbClr val="800000"/>
          </a:solidFill>
        </p:spPr>
        <p:txBody>
          <a:bodyPr wrap="square" lIns="0" tIns="0" rIns="0" bIns="0" rtlCol="0"/>
          <a:lstStyle/>
          <a:p>
            <a:endParaRPr/>
          </a:p>
        </p:txBody>
      </p:sp>
      <p:sp>
        <p:nvSpPr>
          <p:cNvPr id="9" name="object 9"/>
          <p:cNvSpPr/>
          <p:nvPr/>
        </p:nvSpPr>
        <p:spPr>
          <a:xfrm>
            <a:off x="9118148" y="1256675"/>
            <a:ext cx="121920" cy="82550"/>
          </a:xfrm>
          <a:custGeom>
            <a:avLst/>
            <a:gdLst/>
            <a:ahLst/>
            <a:cxnLst/>
            <a:rect l="l" t="t" r="r" b="b"/>
            <a:pathLst>
              <a:path w="121920" h="82550">
                <a:moveTo>
                  <a:pt x="105321" y="0"/>
                </a:moveTo>
                <a:lnTo>
                  <a:pt x="0" y="42468"/>
                </a:lnTo>
                <a:lnTo>
                  <a:pt x="16040" y="82219"/>
                </a:lnTo>
                <a:lnTo>
                  <a:pt x="121348" y="39750"/>
                </a:lnTo>
                <a:lnTo>
                  <a:pt x="105321" y="0"/>
                </a:lnTo>
                <a:close/>
              </a:path>
            </a:pathLst>
          </a:custGeom>
          <a:solidFill>
            <a:srgbClr val="800000"/>
          </a:solidFill>
        </p:spPr>
        <p:txBody>
          <a:bodyPr wrap="square" lIns="0" tIns="0" rIns="0" bIns="0" rtlCol="0"/>
          <a:lstStyle/>
          <a:p>
            <a:endParaRPr/>
          </a:p>
        </p:txBody>
      </p:sp>
      <p:sp>
        <p:nvSpPr>
          <p:cNvPr id="10" name="object 10"/>
          <p:cNvSpPr/>
          <p:nvPr/>
        </p:nvSpPr>
        <p:spPr>
          <a:xfrm>
            <a:off x="9225568" y="969509"/>
            <a:ext cx="520065" cy="391160"/>
          </a:xfrm>
          <a:custGeom>
            <a:avLst/>
            <a:gdLst/>
            <a:ahLst/>
            <a:cxnLst/>
            <a:rect l="l" t="t" r="r" b="b"/>
            <a:pathLst>
              <a:path w="520065" h="391159">
                <a:moveTo>
                  <a:pt x="57962" y="212064"/>
                </a:moveTo>
                <a:lnTo>
                  <a:pt x="0" y="235445"/>
                </a:lnTo>
                <a:lnTo>
                  <a:pt x="91389" y="288582"/>
                </a:lnTo>
                <a:lnTo>
                  <a:pt x="61544" y="390842"/>
                </a:lnTo>
                <a:lnTo>
                  <a:pt x="118351" y="367931"/>
                </a:lnTo>
                <a:lnTo>
                  <a:pt x="133654" y="307797"/>
                </a:lnTo>
                <a:lnTo>
                  <a:pt x="226857" y="307797"/>
                </a:lnTo>
                <a:lnTo>
                  <a:pt x="150736" y="263423"/>
                </a:lnTo>
                <a:lnTo>
                  <a:pt x="156306" y="244424"/>
                </a:lnTo>
                <a:lnTo>
                  <a:pt x="108877" y="244424"/>
                </a:lnTo>
                <a:lnTo>
                  <a:pt x="57962" y="212064"/>
                </a:lnTo>
                <a:close/>
              </a:path>
              <a:path w="520065" h="391159">
                <a:moveTo>
                  <a:pt x="226857" y="307797"/>
                </a:moveTo>
                <a:lnTo>
                  <a:pt x="133654" y="307797"/>
                </a:lnTo>
                <a:lnTo>
                  <a:pt x="185483" y="340855"/>
                </a:lnTo>
                <a:lnTo>
                  <a:pt x="243458" y="317474"/>
                </a:lnTo>
                <a:lnTo>
                  <a:pt x="226857" y="307797"/>
                </a:lnTo>
                <a:close/>
              </a:path>
              <a:path w="520065" h="391159">
                <a:moveTo>
                  <a:pt x="374977" y="152285"/>
                </a:moveTo>
                <a:lnTo>
                  <a:pt x="305879" y="152285"/>
                </a:lnTo>
                <a:lnTo>
                  <a:pt x="314197" y="152730"/>
                </a:lnTo>
                <a:lnTo>
                  <a:pt x="320078" y="157225"/>
                </a:lnTo>
                <a:lnTo>
                  <a:pt x="323532" y="165785"/>
                </a:lnTo>
                <a:lnTo>
                  <a:pt x="323493" y="166785"/>
                </a:lnTo>
                <a:lnTo>
                  <a:pt x="312919" y="171885"/>
                </a:lnTo>
                <a:lnTo>
                  <a:pt x="302163" y="177333"/>
                </a:lnTo>
                <a:lnTo>
                  <a:pt x="268091" y="197033"/>
                </a:lnTo>
                <a:lnTo>
                  <a:pt x="241773" y="224904"/>
                </a:lnTo>
                <a:lnTo>
                  <a:pt x="236811" y="246458"/>
                </a:lnTo>
                <a:lnTo>
                  <a:pt x="238988" y="258277"/>
                </a:lnTo>
                <a:lnTo>
                  <a:pt x="262049" y="291016"/>
                </a:lnTo>
                <a:lnTo>
                  <a:pt x="287854" y="299094"/>
                </a:lnTo>
                <a:lnTo>
                  <a:pt x="300180" y="298091"/>
                </a:lnTo>
                <a:lnTo>
                  <a:pt x="338620" y="278942"/>
                </a:lnTo>
                <a:lnTo>
                  <a:pt x="356264" y="255155"/>
                </a:lnTo>
                <a:lnTo>
                  <a:pt x="306552" y="255155"/>
                </a:lnTo>
                <a:lnTo>
                  <a:pt x="303479" y="254825"/>
                </a:lnTo>
                <a:lnTo>
                  <a:pt x="300621" y="253834"/>
                </a:lnTo>
                <a:lnTo>
                  <a:pt x="297675" y="252895"/>
                </a:lnTo>
                <a:lnTo>
                  <a:pt x="295516" y="251523"/>
                </a:lnTo>
                <a:lnTo>
                  <a:pt x="292785" y="247929"/>
                </a:lnTo>
                <a:lnTo>
                  <a:pt x="291452" y="245427"/>
                </a:lnTo>
                <a:lnTo>
                  <a:pt x="288206" y="237375"/>
                </a:lnTo>
                <a:lnTo>
                  <a:pt x="287934" y="232905"/>
                </a:lnTo>
                <a:lnTo>
                  <a:pt x="290779" y="224828"/>
                </a:lnTo>
                <a:lnTo>
                  <a:pt x="321868" y="202793"/>
                </a:lnTo>
                <a:lnTo>
                  <a:pt x="335330" y="195846"/>
                </a:lnTo>
                <a:lnTo>
                  <a:pt x="392579" y="195846"/>
                </a:lnTo>
                <a:lnTo>
                  <a:pt x="374977" y="152285"/>
                </a:lnTo>
                <a:close/>
              </a:path>
              <a:path w="520065" h="391159">
                <a:moveTo>
                  <a:pt x="405379" y="252171"/>
                </a:moveTo>
                <a:lnTo>
                  <a:pt x="358038" y="252171"/>
                </a:lnTo>
                <a:lnTo>
                  <a:pt x="364667" y="268592"/>
                </a:lnTo>
                <a:lnTo>
                  <a:pt x="405379" y="252171"/>
                </a:lnTo>
                <a:close/>
              </a:path>
              <a:path w="520065" h="391159">
                <a:moveTo>
                  <a:pt x="392579" y="195846"/>
                </a:moveTo>
                <a:lnTo>
                  <a:pt x="335330" y="195846"/>
                </a:lnTo>
                <a:lnTo>
                  <a:pt x="348310" y="228041"/>
                </a:lnTo>
                <a:lnTo>
                  <a:pt x="345782" y="232905"/>
                </a:lnTo>
                <a:lnTo>
                  <a:pt x="313143" y="254520"/>
                </a:lnTo>
                <a:lnTo>
                  <a:pt x="306552" y="255155"/>
                </a:lnTo>
                <a:lnTo>
                  <a:pt x="356264" y="255155"/>
                </a:lnTo>
                <a:lnTo>
                  <a:pt x="358038" y="252171"/>
                </a:lnTo>
                <a:lnTo>
                  <a:pt x="405379" y="252171"/>
                </a:lnTo>
                <a:lnTo>
                  <a:pt x="413943" y="248716"/>
                </a:lnTo>
                <a:lnTo>
                  <a:pt x="392579" y="195846"/>
                </a:lnTo>
                <a:close/>
              </a:path>
              <a:path w="520065" h="391159">
                <a:moveTo>
                  <a:pt x="180251" y="162750"/>
                </a:moveTo>
                <a:lnTo>
                  <a:pt x="123278" y="185724"/>
                </a:lnTo>
                <a:lnTo>
                  <a:pt x="108877" y="244424"/>
                </a:lnTo>
                <a:lnTo>
                  <a:pt x="156306" y="244424"/>
                </a:lnTo>
                <a:lnTo>
                  <a:pt x="180251" y="162750"/>
                </a:lnTo>
                <a:close/>
              </a:path>
              <a:path w="520065" h="391159">
                <a:moveTo>
                  <a:pt x="505383" y="169481"/>
                </a:moveTo>
                <a:lnTo>
                  <a:pt x="449618" y="191960"/>
                </a:lnTo>
                <a:lnTo>
                  <a:pt x="464311" y="228409"/>
                </a:lnTo>
                <a:lnTo>
                  <a:pt x="520077" y="205917"/>
                </a:lnTo>
                <a:lnTo>
                  <a:pt x="505383" y="169481"/>
                </a:lnTo>
                <a:close/>
              </a:path>
              <a:path w="520065" h="391159">
                <a:moveTo>
                  <a:pt x="319793" y="108743"/>
                </a:moveTo>
                <a:lnTo>
                  <a:pt x="281957" y="117078"/>
                </a:lnTo>
                <a:lnTo>
                  <a:pt x="244265" y="133615"/>
                </a:lnTo>
                <a:lnTo>
                  <a:pt x="211569" y="153974"/>
                </a:lnTo>
                <a:lnTo>
                  <a:pt x="226656" y="191376"/>
                </a:lnTo>
                <a:lnTo>
                  <a:pt x="231203" y="189547"/>
                </a:lnTo>
                <a:lnTo>
                  <a:pt x="234619" y="186347"/>
                </a:lnTo>
                <a:lnTo>
                  <a:pt x="240398" y="181419"/>
                </a:lnTo>
                <a:lnTo>
                  <a:pt x="282785" y="156264"/>
                </a:lnTo>
                <a:lnTo>
                  <a:pt x="305879" y="152285"/>
                </a:lnTo>
                <a:lnTo>
                  <a:pt x="374977" y="152285"/>
                </a:lnTo>
                <a:lnTo>
                  <a:pt x="370008" y="139989"/>
                </a:lnTo>
                <a:lnTo>
                  <a:pt x="363489" y="128735"/>
                </a:lnTo>
                <a:lnTo>
                  <a:pt x="354923" y="119861"/>
                </a:lnTo>
                <a:lnTo>
                  <a:pt x="343813" y="113285"/>
                </a:lnTo>
                <a:lnTo>
                  <a:pt x="329663" y="108927"/>
                </a:lnTo>
                <a:lnTo>
                  <a:pt x="319793" y="108743"/>
                </a:lnTo>
                <a:close/>
              </a:path>
              <a:path w="520065" h="391159">
                <a:moveTo>
                  <a:pt x="438149" y="0"/>
                </a:moveTo>
                <a:lnTo>
                  <a:pt x="380453" y="23279"/>
                </a:lnTo>
                <a:lnTo>
                  <a:pt x="445808" y="167017"/>
                </a:lnTo>
                <a:lnTo>
                  <a:pt x="490804" y="148869"/>
                </a:lnTo>
                <a:lnTo>
                  <a:pt x="438149" y="0"/>
                </a:lnTo>
                <a:close/>
              </a:path>
            </a:pathLst>
          </a:custGeom>
          <a:solidFill>
            <a:srgbClr val="800000"/>
          </a:solidFill>
        </p:spPr>
        <p:txBody>
          <a:bodyPr wrap="square" lIns="0" tIns="0" rIns="0" bIns="0" rtlCol="0"/>
          <a:lstStyle/>
          <a:p>
            <a:endParaRPr/>
          </a:p>
        </p:txBody>
      </p:sp>
      <p:sp>
        <p:nvSpPr>
          <p:cNvPr id="11" name="object 11"/>
          <p:cNvSpPr/>
          <p:nvPr/>
        </p:nvSpPr>
        <p:spPr>
          <a:xfrm>
            <a:off x="4520406" y="1578387"/>
            <a:ext cx="228600" cy="263525"/>
          </a:xfrm>
          <a:custGeom>
            <a:avLst/>
            <a:gdLst/>
            <a:ahLst/>
            <a:cxnLst/>
            <a:rect l="l" t="t" r="r" b="b"/>
            <a:pathLst>
              <a:path w="228600" h="263525">
                <a:moveTo>
                  <a:pt x="216952" y="155955"/>
                </a:moveTo>
                <a:lnTo>
                  <a:pt x="85178" y="155955"/>
                </a:lnTo>
                <a:lnTo>
                  <a:pt x="159270" y="191109"/>
                </a:lnTo>
                <a:lnTo>
                  <a:pt x="154012" y="238201"/>
                </a:lnTo>
                <a:lnTo>
                  <a:pt x="207340" y="263499"/>
                </a:lnTo>
                <a:lnTo>
                  <a:pt x="216952" y="155955"/>
                </a:lnTo>
                <a:close/>
              </a:path>
              <a:path w="228600" h="263525">
                <a:moveTo>
                  <a:pt x="168948" y="0"/>
                </a:moveTo>
                <a:lnTo>
                  <a:pt x="0" y="165125"/>
                </a:lnTo>
                <a:lnTo>
                  <a:pt x="52031" y="189814"/>
                </a:lnTo>
                <a:lnTo>
                  <a:pt x="85178" y="155955"/>
                </a:lnTo>
                <a:lnTo>
                  <a:pt x="216952" y="155955"/>
                </a:lnTo>
                <a:lnTo>
                  <a:pt x="217617" y="148513"/>
                </a:lnTo>
                <a:lnTo>
                  <a:pt x="164274" y="148513"/>
                </a:lnTo>
                <a:lnTo>
                  <a:pt x="115011" y="125133"/>
                </a:lnTo>
                <a:lnTo>
                  <a:pt x="173672" y="65100"/>
                </a:lnTo>
                <a:lnTo>
                  <a:pt x="225072" y="65100"/>
                </a:lnTo>
                <a:lnTo>
                  <a:pt x="228371" y="28193"/>
                </a:lnTo>
                <a:lnTo>
                  <a:pt x="168948" y="0"/>
                </a:lnTo>
                <a:close/>
              </a:path>
              <a:path w="228600" h="263525">
                <a:moveTo>
                  <a:pt x="225072" y="65100"/>
                </a:moveTo>
                <a:lnTo>
                  <a:pt x="173672" y="65100"/>
                </a:lnTo>
                <a:lnTo>
                  <a:pt x="164274" y="148513"/>
                </a:lnTo>
                <a:lnTo>
                  <a:pt x="217617" y="148513"/>
                </a:lnTo>
                <a:lnTo>
                  <a:pt x="225072" y="65100"/>
                </a:lnTo>
                <a:close/>
              </a:path>
            </a:pathLst>
          </a:custGeom>
          <a:solidFill>
            <a:srgbClr val="800000"/>
          </a:solidFill>
        </p:spPr>
        <p:txBody>
          <a:bodyPr wrap="square" lIns="0" tIns="0" rIns="0" bIns="0" rtlCol="0"/>
          <a:lstStyle/>
          <a:p>
            <a:endParaRPr/>
          </a:p>
        </p:txBody>
      </p:sp>
      <p:sp>
        <p:nvSpPr>
          <p:cNvPr id="12" name="object 12"/>
          <p:cNvSpPr/>
          <p:nvPr/>
        </p:nvSpPr>
        <p:spPr>
          <a:xfrm>
            <a:off x="4778437" y="1741879"/>
            <a:ext cx="121285" cy="87630"/>
          </a:xfrm>
          <a:custGeom>
            <a:avLst/>
            <a:gdLst/>
            <a:ahLst/>
            <a:cxnLst/>
            <a:rect l="l" t="t" r="r" b="b"/>
            <a:pathLst>
              <a:path w="121285" h="87630">
                <a:moveTo>
                  <a:pt x="18364" y="0"/>
                </a:moveTo>
                <a:lnTo>
                  <a:pt x="0" y="38722"/>
                </a:lnTo>
                <a:lnTo>
                  <a:pt x="102590" y="87401"/>
                </a:lnTo>
                <a:lnTo>
                  <a:pt x="120967" y="48679"/>
                </a:lnTo>
                <a:lnTo>
                  <a:pt x="18364" y="0"/>
                </a:lnTo>
                <a:close/>
              </a:path>
            </a:pathLst>
          </a:custGeom>
          <a:solidFill>
            <a:srgbClr val="800000"/>
          </a:solidFill>
        </p:spPr>
        <p:txBody>
          <a:bodyPr wrap="square" lIns="0" tIns="0" rIns="0" bIns="0" rtlCol="0"/>
          <a:lstStyle/>
          <a:p>
            <a:endParaRPr/>
          </a:p>
        </p:txBody>
      </p:sp>
      <p:sp>
        <p:nvSpPr>
          <p:cNvPr id="13" name="object 13"/>
          <p:cNvSpPr/>
          <p:nvPr/>
        </p:nvSpPr>
        <p:spPr>
          <a:xfrm>
            <a:off x="4866279" y="1757061"/>
            <a:ext cx="398145" cy="313690"/>
          </a:xfrm>
          <a:custGeom>
            <a:avLst/>
            <a:gdLst/>
            <a:ahLst/>
            <a:cxnLst/>
            <a:rect l="l" t="t" r="r" b="b"/>
            <a:pathLst>
              <a:path w="398145" h="313689">
                <a:moveTo>
                  <a:pt x="361607" y="274650"/>
                </a:moveTo>
                <a:lnTo>
                  <a:pt x="302882" y="274650"/>
                </a:lnTo>
                <a:lnTo>
                  <a:pt x="295300" y="290652"/>
                </a:lnTo>
                <a:lnTo>
                  <a:pt x="343293" y="313436"/>
                </a:lnTo>
                <a:lnTo>
                  <a:pt x="361607" y="274650"/>
                </a:lnTo>
                <a:close/>
              </a:path>
              <a:path w="398145" h="313689">
                <a:moveTo>
                  <a:pt x="256767" y="168590"/>
                </a:moveTo>
                <a:lnTo>
                  <a:pt x="217690" y="191410"/>
                </a:lnTo>
                <a:lnTo>
                  <a:pt x="208058" y="218067"/>
                </a:lnTo>
                <a:lnTo>
                  <a:pt x="209104" y="230231"/>
                </a:lnTo>
                <a:lnTo>
                  <a:pt x="229548" y="262948"/>
                </a:lnTo>
                <a:lnTo>
                  <a:pt x="270040" y="278511"/>
                </a:lnTo>
                <a:lnTo>
                  <a:pt x="279984" y="278612"/>
                </a:lnTo>
                <a:lnTo>
                  <a:pt x="284645" y="278142"/>
                </a:lnTo>
                <a:lnTo>
                  <a:pt x="294995" y="276237"/>
                </a:lnTo>
                <a:lnTo>
                  <a:pt x="299351" y="275386"/>
                </a:lnTo>
                <a:lnTo>
                  <a:pt x="302882" y="274650"/>
                </a:lnTo>
                <a:lnTo>
                  <a:pt x="361607" y="274650"/>
                </a:lnTo>
                <a:lnTo>
                  <a:pt x="371777" y="253111"/>
                </a:lnTo>
                <a:lnTo>
                  <a:pt x="303149" y="253111"/>
                </a:lnTo>
                <a:lnTo>
                  <a:pt x="291325" y="252310"/>
                </a:lnTo>
                <a:lnTo>
                  <a:pt x="262750" y="233553"/>
                </a:lnTo>
                <a:lnTo>
                  <a:pt x="261442" y="230746"/>
                </a:lnTo>
                <a:lnTo>
                  <a:pt x="282155" y="206197"/>
                </a:lnTo>
                <a:lnTo>
                  <a:pt x="393928" y="206197"/>
                </a:lnTo>
                <a:lnTo>
                  <a:pt x="394448" y="205095"/>
                </a:lnTo>
                <a:lnTo>
                  <a:pt x="397678" y="193332"/>
                </a:lnTo>
                <a:lnTo>
                  <a:pt x="397745" y="191410"/>
                </a:lnTo>
                <a:lnTo>
                  <a:pt x="342268" y="191401"/>
                </a:lnTo>
                <a:lnTo>
                  <a:pt x="331369" y="187086"/>
                </a:lnTo>
                <a:lnTo>
                  <a:pt x="294483" y="174143"/>
                </a:lnTo>
                <a:lnTo>
                  <a:pt x="270203" y="169293"/>
                </a:lnTo>
                <a:lnTo>
                  <a:pt x="256767" y="168590"/>
                </a:lnTo>
                <a:close/>
              </a:path>
              <a:path w="398145" h="313689">
                <a:moveTo>
                  <a:pt x="393928" y="206197"/>
                </a:moveTo>
                <a:lnTo>
                  <a:pt x="282155" y="206197"/>
                </a:lnTo>
                <a:lnTo>
                  <a:pt x="292252" y="207594"/>
                </a:lnTo>
                <a:lnTo>
                  <a:pt x="298551" y="209245"/>
                </a:lnTo>
                <a:lnTo>
                  <a:pt x="314680" y="214604"/>
                </a:lnTo>
                <a:lnTo>
                  <a:pt x="322122" y="217220"/>
                </a:lnTo>
                <a:lnTo>
                  <a:pt x="328917" y="219798"/>
                </a:lnTo>
                <a:lnTo>
                  <a:pt x="314032" y="251155"/>
                </a:lnTo>
                <a:lnTo>
                  <a:pt x="308737" y="252590"/>
                </a:lnTo>
                <a:lnTo>
                  <a:pt x="303149" y="253111"/>
                </a:lnTo>
                <a:lnTo>
                  <a:pt x="371777" y="253111"/>
                </a:lnTo>
                <a:lnTo>
                  <a:pt x="393928" y="206197"/>
                </a:lnTo>
                <a:close/>
              </a:path>
              <a:path w="398145" h="313689">
                <a:moveTo>
                  <a:pt x="157992" y="147320"/>
                </a:moveTo>
                <a:lnTo>
                  <a:pt x="109931" y="147320"/>
                </a:lnTo>
                <a:lnTo>
                  <a:pt x="120738" y="207835"/>
                </a:lnTo>
                <a:lnTo>
                  <a:pt x="177215" y="234632"/>
                </a:lnTo>
                <a:lnTo>
                  <a:pt x="157992" y="147320"/>
                </a:lnTo>
                <a:close/>
              </a:path>
              <a:path w="398145" h="313689">
                <a:moveTo>
                  <a:pt x="275856" y="100393"/>
                </a:moveTo>
                <a:lnTo>
                  <a:pt x="258572" y="136829"/>
                </a:lnTo>
                <a:lnTo>
                  <a:pt x="263004" y="138938"/>
                </a:lnTo>
                <a:lnTo>
                  <a:pt x="267665" y="139280"/>
                </a:lnTo>
                <a:lnTo>
                  <a:pt x="275196" y="140195"/>
                </a:lnTo>
                <a:lnTo>
                  <a:pt x="322267" y="154234"/>
                </a:lnTo>
                <a:lnTo>
                  <a:pt x="346976" y="182410"/>
                </a:lnTo>
                <a:lnTo>
                  <a:pt x="343027" y="190741"/>
                </a:lnTo>
                <a:lnTo>
                  <a:pt x="342291" y="191410"/>
                </a:lnTo>
                <a:lnTo>
                  <a:pt x="397745" y="191410"/>
                </a:lnTo>
                <a:lnTo>
                  <a:pt x="398045" y="182865"/>
                </a:lnTo>
                <a:lnTo>
                  <a:pt x="398056" y="181567"/>
                </a:lnTo>
                <a:lnTo>
                  <a:pt x="395476" y="169893"/>
                </a:lnTo>
                <a:lnTo>
                  <a:pt x="363941" y="134965"/>
                </a:lnTo>
                <a:lnTo>
                  <a:pt x="324841" y="114978"/>
                </a:lnTo>
                <a:lnTo>
                  <a:pt x="285676" y="102636"/>
                </a:lnTo>
                <a:lnTo>
                  <a:pt x="275856" y="100393"/>
                </a:lnTo>
                <a:close/>
              </a:path>
              <a:path w="398145" h="313689">
                <a:moveTo>
                  <a:pt x="72580" y="0"/>
                </a:moveTo>
                <a:lnTo>
                  <a:pt x="95427" y="103212"/>
                </a:lnTo>
                <a:lnTo>
                  <a:pt x="0" y="150545"/>
                </a:lnTo>
                <a:lnTo>
                  <a:pt x="55333" y="176809"/>
                </a:lnTo>
                <a:lnTo>
                  <a:pt x="109931" y="147320"/>
                </a:lnTo>
                <a:lnTo>
                  <a:pt x="157992" y="147320"/>
                </a:lnTo>
                <a:lnTo>
                  <a:pt x="154139" y="129819"/>
                </a:lnTo>
                <a:lnTo>
                  <a:pt x="242430" y="86156"/>
                </a:lnTo>
                <a:lnTo>
                  <a:pt x="139750" y="86156"/>
                </a:lnTo>
                <a:lnTo>
                  <a:pt x="129044" y="26784"/>
                </a:lnTo>
                <a:lnTo>
                  <a:pt x="72580" y="0"/>
                </a:lnTo>
                <a:close/>
              </a:path>
              <a:path w="398145" h="313689">
                <a:moveTo>
                  <a:pt x="192671" y="56972"/>
                </a:moveTo>
                <a:lnTo>
                  <a:pt x="139750" y="86156"/>
                </a:lnTo>
                <a:lnTo>
                  <a:pt x="242430" y="86156"/>
                </a:lnTo>
                <a:lnTo>
                  <a:pt x="248183" y="83312"/>
                </a:lnTo>
                <a:lnTo>
                  <a:pt x="192671" y="56972"/>
                </a:lnTo>
                <a:close/>
              </a:path>
            </a:pathLst>
          </a:custGeom>
          <a:solidFill>
            <a:srgbClr val="800000"/>
          </a:solidFill>
        </p:spPr>
        <p:txBody>
          <a:bodyPr wrap="square" lIns="0" tIns="0" rIns="0" bIns="0" rtlCol="0"/>
          <a:lstStyle/>
          <a:p>
            <a:endParaRPr/>
          </a:p>
        </p:txBody>
      </p:sp>
      <p:sp>
        <p:nvSpPr>
          <p:cNvPr id="14" name="object 14"/>
          <p:cNvSpPr/>
          <p:nvPr/>
        </p:nvSpPr>
        <p:spPr>
          <a:xfrm>
            <a:off x="5279625" y="1979668"/>
            <a:ext cx="121285" cy="87630"/>
          </a:xfrm>
          <a:custGeom>
            <a:avLst/>
            <a:gdLst/>
            <a:ahLst/>
            <a:cxnLst/>
            <a:rect l="l" t="t" r="r" b="b"/>
            <a:pathLst>
              <a:path w="121285" h="87630">
                <a:moveTo>
                  <a:pt x="18364" y="0"/>
                </a:moveTo>
                <a:lnTo>
                  <a:pt x="0" y="38722"/>
                </a:lnTo>
                <a:lnTo>
                  <a:pt x="102590" y="87401"/>
                </a:lnTo>
                <a:lnTo>
                  <a:pt x="120967" y="48679"/>
                </a:lnTo>
                <a:lnTo>
                  <a:pt x="18364" y="0"/>
                </a:lnTo>
                <a:close/>
              </a:path>
            </a:pathLst>
          </a:custGeom>
          <a:solidFill>
            <a:srgbClr val="800000"/>
          </a:solidFill>
        </p:spPr>
        <p:txBody>
          <a:bodyPr wrap="square" lIns="0" tIns="0" rIns="0" bIns="0" rtlCol="0"/>
          <a:lstStyle/>
          <a:p>
            <a:endParaRPr/>
          </a:p>
        </p:txBody>
      </p:sp>
      <p:sp>
        <p:nvSpPr>
          <p:cNvPr id="15" name="object 15"/>
          <p:cNvSpPr/>
          <p:nvPr/>
        </p:nvSpPr>
        <p:spPr>
          <a:xfrm>
            <a:off x="5367465" y="1994851"/>
            <a:ext cx="398145" cy="313690"/>
          </a:xfrm>
          <a:custGeom>
            <a:avLst/>
            <a:gdLst/>
            <a:ahLst/>
            <a:cxnLst/>
            <a:rect l="l" t="t" r="r" b="b"/>
            <a:pathLst>
              <a:path w="398145" h="313689">
                <a:moveTo>
                  <a:pt x="361607" y="274650"/>
                </a:moveTo>
                <a:lnTo>
                  <a:pt x="302882" y="274650"/>
                </a:lnTo>
                <a:lnTo>
                  <a:pt x="295300" y="290652"/>
                </a:lnTo>
                <a:lnTo>
                  <a:pt x="343293" y="313436"/>
                </a:lnTo>
                <a:lnTo>
                  <a:pt x="361607" y="274650"/>
                </a:lnTo>
                <a:close/>
              </a:path>
              <a:path w="398145" h="313689">
                <a:moveTo>
                  <a:pt x="256767" y="168590"/>
                </a:moveTo>
                <a:lnTo>
                  <a:pt x="217690" y="191410"/>
                </a:lnTo>
                <a:lnTo>
                  <a:pt x="208058" y="218067"/>
                </a:lnTo>
                <a:lnTo>
                  <a:pt x="209104" y="230231"/>
                </a:lnTo>
                <a:lnTo>
                  <a:pt x="229548" y="262948"/>
                </a:lnTo>
                <a:lnTo>
                  <a:pt x="270040" y="278511"/>
                </a:lnTo>
                <a:lnTo>
                  <a:pt x="279984" y="278612"/>
                </a:lnTo>
                <a:lnTo>
                  <a:pt x="284645" y="278142"/>
                </a:lnTo>
                <a:lnTo>
                  <a:pt x="294995" y="276237"/>
                </a:lnTo>
                <a:lnTo>
                  <a:pt x="299351" y="275386"/>
                </a:lnTo>
                <a:lnTo>
                  <a:pt x="302882" y="274650"/>
                </a:lnTo>
                <a:lnTo>
                  <a:pt x="361607" y="274650"/>
                </a:lnTo>
                <a:lnTo>
                  <a:pt x="371777" y="253111"/>
                </a:lnTo>
                <a:lnTo>
                  <a:pt x="303149" y="253111"/>
                </a:lnTo>
                <a:lnTo>
                  <a:pt x="291325" y="252310"/>
                </a:lnTo>
                <a:lnTo>
                  <a:pt x="262750" y="233553"/>
                </a:lnTo>
                <a:lnTo>
                  <a:pt x="261442" y="230746"/>
                </a:lnTo>
                <a:lnTo>
                  <a:pt x="282155" y="206197"/>
                </a:lnTo>
                <a:lnTo>
                  <a:pt x="393928" y="206197"/>
                </a:lnTo>
                <a:lnTo>
                  <a:pt x="394448" y="205097"/>
                </a:lnTo>
                <a:lnTo>
                  <a:pt x="397677" y="193333"/>
                </a:lnTo>
                <a:lnTo>
                  <a:pt x="397745" y="191410"/>
                </a:lnTo>
                <a:lnTo>
                  <a:pt x="342268" y="191401"/>
                </a:lnTo>
                <a:lnTo>
                  <a:pt x="331369" y="187086"/>
                </a:lnTo>
                <a:lnTo>
                  <a:pt x="294483" y="174143"/>
                </a:lnTo>
                <a:lnTo>
                  <a:pt x="270203" y="169293"/>
                </a:lnTo>
                <a:lnTo>
                  <a:pt x="256767" y="168590"/>
                </a:lnTo>
                <a:close/>
              </a:path>
              <a:path w="398145" h="313689">
                <a:moveTo>
                  <a:pt x="393928" y="206197"/>
                </a:moveTo>
                <a:lnTo>
                  <a:pt x="282155" y="206197"/>
                </a:lnTo>
                <a:lnTo>
                  <a:pt x="292252" y="207594"/>
                </a:lnTo>
                <a:lnTo>
                  <a:pt x="298551" y="209245"/>
                </a:lnTo>
                <a:lnTo>
                  <a:pt x="314680" y="214604"/>
                </a:lnTo>
                <a:lnTo>
                  <a:pt x="322122" y="217220"/>
                </a:lnTo>
                <a:lnTo>
                  <a:pt x="328917" y="219798"/>
                </a:lnTo>
                <a:lnTo>
                  <a:pt x="314032" y="251155"/>
                </a:lnTo>
                <a:lnTo>
                  <a:pt x="308737" y="252590"/>
                </a:lnTo>
                <a:lnTo>
                  <a:pt x="303149" y="253111"/>
                </a:lnTo>
                <a:lnTo>
                  <a:pt x="371777" y="253111"/>
                </a:lnTo>
                <a:lnTo>
                  <a:pt x="393928" y="206197"/>
                </a:lnTo>
                <a:close/>
              </a:path>
              <a:path w="398145" h="313689">
                <a:moveTo>
                  <a:pt x="157992" y="147320"/>
                </a:moveTo>
                <a:lnTo>
                  <a:pt x="109931" y="147320"/>
                </a:lnTo>
                <a:lnTo>
                  <a:pt x="120738" y="207835"/>
                </a:lnTo>
                <a:lnTo>
                  <a:pt x="177215" y="234632"/>
                </a:lnTo>
                <a:lnTo>
                  <a:pt x="157992" y="147320"/>
                </a:lnTo>
                <a:close/>
              </a:path>
              <a:path w="398145" h="313689">
                <a:moveTo>
                  <a:pt x="275856" y="100393"/>
                </a:moveTo>
                <a:lnTo>
                  <a:pt x="258572" y="136829"/>
                </a:lnTo>
                <a:lnTo>
                  <a:pt x="263004" y="138938"/>
                </a:lnTo>
                <a:lnTo>
                  <a:pt x="267665" y="139280"/>
                </a:lnTo>
                <a:lnTo>
                  <a:pt x="275196" y="140195"/>
                </a:lnTo>
                <a:lnTo>
                  <a:pt x="322267" y="154234"/>
                </a:lnTo>
                <a:lnTo>
                  <a:pt x="346976" y="182410"/>
                </a:lnTo>
                <a:lnTo>
                  <a:pt x="343027" y="190741"/>
                </a:lnTo>
                <a:lnTo>
                  <a:pt x="342291" y="191410"/>
                </a:lnTo>
                <a:lnTo>
                  <a:pt x="397745" y="191410"/>
                </a:lnTo>
                <a:lnTo>
                  <a:pt x="398045" y="182865"/>
                </a:lnTo>
                <a:lnTo>
                  <a:pt x="398056" y="181567"/>
                </a:lnTo>
                <a:lnTo>
                  <a:pt x="395477" y="169894"/>
                </a:lnTo>
                <a:lnTo>
                  <a:pt x="363942" y="134965"/>
                </a:lnTo>
                <a:lnTo>
                  <a:pt x="324843" y="114978"/>
                </a:lnTo>
                <a:lnTo>
                  <a:pt x="285681" y="102636"/>
                </a:lnTo>
                <a:lnTo>
                  <a:pt x="275856" y="100393"/>
                </a:lnTo>
                <a:close/>
              </a:path>
              <a:path w="398145" h="313689">
                <a:moveTo>
                  <a:pt x="72580" y="0"/>
                </a:moveTo>
                <a:lnTo>
                  <a:pt x="95427" y="103212"/>
                </a:lnTo>
                <a:lnTo>
                  <a:pt x="0" y="150545"/>
                </a:lnTo>
                <a:lnTo>
                  <a:pt x="55333" y="176809"/>
                </a:lnTo>
                <a:lnTo>
                  <a:pt x="109931" y="147320"/>
                </a:lnTo>
                <a:lnTo>
                  <a:pt x="157992" y="147320"/>
                </a:lnTo>
                <a:lnTo>
                  <a:pt x="154139" y="129819"/>
                </a:lnTo>
                <a:lnTo>
                  <a:pt x="242430" y="86156"/>
                </a:lnTo>
                <a:lnTo>
                  <a:pt x="139750" y="86156"/>
                </a:lnTo>
                <a:lnTo>
                  <a:pt x="129044" y="26784"/>
                </a:lnTo>
                <a:lnTo>
                  <a:pt x="72580" y="0"/>
                </a:lnTo>
                <a:close/>
              </a:path>
              <a:path w="398145" h="313689">
                <a:moveTo>
                  <a:pt x="192671" y="56972"/>
                </a:moveTo>
                <a:lnTo>
                  <a:pt x="139750" y="86156"/>
                </a:lnTo>
                <a:lnTo>
                  <a:pt x="242430" y="86156"/>
                </a:lnTo>
                <a:lnTo>
                  <a:pt x="248183" y="83312"/>
                </a:lnTo>
                <a:lnTo>
                  <a:pt x="192671" y="56972"/>
                </a:lnTo>
                <a:close/>
              </a:path>
            </a:pathLst>
          </a:custGeom>
          <a:solidFill>
            <a:srgbClr val="800000"/>
          </a:solidFill>
        </p:spPr>
        <p:txBody>
          <a:bodyPr wrap="square" lIns="0" tIns="0" rIns="0" bIns="0" rtlCol="0"/>
          <a:lstStyle/>
          <a:p>
            <a:endParaRPr/>
          </a:p>
        </p:txBody>
      </p:sp>
      <p:sp>
        <p:nvSpPr>
          <p:cNvPr id="16" name="object 16"/>
          <p:cNvSpPr/>
          <p:nvPr/>
        </p:nvSpPr>
        <p:spPr>
          <a:xfrm>
            <a:off x="5780812" y="2217458"/>
            <a:ext cx="121285" cy="87630"/>
          </a:xfrm>
          <a:custGeom>
            <a:avLst/>
            <a:gdLst/>
            <a:ahLst/>
            <a:cxnLst/>
            <a:rect l="l" t="t" r="r" b="b"/>
            <a:pathLst>
              <a:path w="121285" h="87630">
                <a:moveTo>
                  <a:pt x="18364" y="0"/>
                </a:moveTo>
                <a:lnTo>
                  <a:pt x="0" y="38722"/>
                </a:lnTo>
                <a:lnTo>
                  <a:pt x="102590" y="87401"/>
                </a:lnTo>
                <a:lnTo>
                  <a:pt x="120967" y="48679"/>
                </a:lnTo>
                <a:lnTo>
                  <a:pt x="18364" y="0"/>
                </a:lnTo>
                <a:close/>
              </a:path>
            </a:pathLst>
          </a:custGeom>
          <a:solidFill>
            <a:srgbClr val="800000"/>
          </a:solidFill>
        </p:spPr>
        <p:txBody>
          <a:bodyPr wrap="square" lIns="0" tIns="0" rIns="0" bIns="0" rtlCol="0"/>
          <a:lstStyle/>
          <a:p>
            <a:endParaRPr/>
          </a:p>
        </p:txBody>
      </p:sp>
      <p:sp>
        <p:nvSpPr>
          <p:cNvPr id="17" name="object 17"/>
          <p:cNvSpPr/>
          <p:nvPr/>
        </p:nvSpPr>
        <p:spPr>
          <a:xfrm>
            <a:off x="5868653" y="2232639"/>
            <a:ext cx="396875" cy="313055"/>
          </a:xfrm>
          <a:custGeom>
            <a:avLst/>
            <a:gdLst/>
            <a:ahLst/>
            <a:cxnLst/>
            <a:rect l="l" t="t" r="r" b="b"/>
            <a:pathLst>
              <a:path w="396875" h="313055">
                <a:moveTo>
                  <a:pt x="360228" y="274002"/>
                </a:moveTo>
                <a:lnTo>
                  <a:pt x="301510" y="274002"/>
                </a:lnTo>
                <a:lnTo>
                  <a:pt x="293916" y="290004"/>
                </a:lnTo>
                <a:lnTo>
                  <a:pt x="341922" y="312775"/>
                </a:lnTo>
                <a:lnTo>
                  <a:pt x="360228" y="274002"/>
                </a:lnTo>
                <a:close/>
              </a:path>
              <a:path w="396875" h="313055">
                <a:moveTo>
                  <a:pt x="255406" y="167934"/>
                </a:moveTo>
                <a:lnTo>
                  <a:pt x="216316" y="190757"/>
                </a:lnTo>
                <a:lnTo>
                  <a:pt x="206685" y="217411"/>
                </a:lnTo>
                <a:lnTo>
                  <a:pt x="207727" y="229576"/>
                </a:lnTo>
                <a:lnTo>
                  <a:pt x="228164" y="262292"/>
                </a:lnTo>
                <a:lnTo>
                  <a:pt x="268655" y="277850"/>
                </a:lnTo>
                <a:lnTo>
                  <a:pt x="278599" y="277952"/>
                </a:lnTo>
                <a:lnTo>
                  <a:pt x="283273" y="277482"/>
                </a:lnTo>
                <a:lnTo>
                  <a:pt x="293624" y="275590"/>
                </a:lnTo>
                <a:lnTo>
                  <a:pt x="297980" y="274739"/>
                </a:lnTo>
                <a:lnTo>
                  <a:pt x="301510" y="274002"/>
                </a:lnTo>
                <a:lnTo>
                  <a:pt x="360228" y="274002"/>
                </a:lnTo>
                <a:lnTo>
                  <a:pt x="370403" y="252450"/>
                </a:lnTo>
                <a:lnTo>
                  <a:pt x="301764" y="252450"/>
                </a:lnTo>
                <a:lnTo>
                  <a:pt x="289953" y="251663"/>
                </a:lnTo>
                <a:lnTo>
                  <a:pt x="261378" y="232905"/>
                </a:lnTo>
                <a:lnTo>
                  <a:pt x="260070" y="230098"/>
                </a:lnTo>
                <a:lnTo>
                  <a:pt x="280784" y="205549"/>
                </a:lnTo>
                <a:lnTo>
                  <a:pt x="392547" y="205549"/>
                </a:lnTo>
                <a:lnTo>
                  <a:pt x="393075" y="204431"/>
                </a:lnTo>
                <a:lnTo>
                  <a:pt x="396301" y="192669"/>
                </a:lnTo>
                <a:lnTo>
                  <a:pt x="396368" y="190757"/>
                </a:lnTo>
                <a:lnTo>
                  <a:pt x="340927" y="190757"/>
                </a:lnTo>
                <a:lnTo>
                  <a:pt x="330007" y="186432"/>
                </a:lnTo>
                <a:lnTo>
                  <a:pt x="293117" y="173500"/>
                </a:lnTo>
                <a:lnTo>
                  <a:pt x="268839" y="168643"/>
                </a:lnTo>
                <a:lnTo>
                  <a:pt x="255406" y="167934"/>
                </a:lnTo>
                <a:close/>
              </a:path>
              <a:path w="396875" h="313055">
                <a:moveTo>
                  <a:pt x="392547" y="205549"/>
                </a:moveTo>
                <a:lnTo>
                  <a:pt x="280784" y="205549"/>
                </a:lnTo>
                <a:lnTo>
                  <a:pt x="290880" y="206946"/>
                </a:lnTo>
                <a:lnTo>
                  <a:pt x="297180" y="208597"/>
                </a:lnTo>
                <a:lnTo>
                  <a:pt x="313309" y="213944"/>
                </a:lnTo>
                <a:lnTo>
                  <a:pt x="320738" y="216573"/>
                </a:lnTo>
                <a:lnTo>
                  <a:pt x="327533" y="219138"/>
                </a:lnTo>
                <a:lnTo>
                  <a:pt x="312661" y="250507"/>
                </a:lnTo>
                <a:lnTo>
                  <a:pt x="307365" y="251929"/>
                </a:lnTo>
                <a:lnTo>
                  <a:pt x="301764" y="252450"/>
                </a:lnTo>
                <a:lnTo>
                  <a:pt x="370403" y="252450"/>
                </a:lnTo>
                <a:lnTo>
                  <a:pt x="392547" y="205549"/>
                </a:lnTo>
                <a:close/>
              </a:path>
              <a:path w="396875" h="313055">
                <a:moveTo>
                  <a:pt x="157992" y="147320"/>
                </a:moveTo>
                <a:lnTo>
                  <a:pt x="109931" y="147320"/>
                </a:lnTo>
                <a:lnTo>
                  <a:pt x="120738" y="207835"/>
                </a:lnTo>
                <a:lnTo>
                  <a:pt x="177215" y="234632"/>
                </a:lnTo>
                <a:lnTo>
                  <a:pt x="157992" y="147320"/>
                </a:lnTo>
                <a:close/>
              </a:path>
              <a:path w="396875" h="313055">
                <a:moveTo>
                  <a:pt x="274472" y="99745"/>
                </a:moveTo>
                <a:lnTo>
                  <a:pt x="257187" y="136182"/>
                </a:lnTo>
                <a:lnTo>
                  <a:pt x="261620" y="138290"/>
                </a:lnTo>
                <a:lnTo>
                  <a:pt x="266293" y="138633"/>
                </a:lnTo>
                <a:lnTo>
                  <a:pt x="273824" y="139547"/>
                </a:lnTo>
                <a:lnTo>
                  <a:pt x="320890" y="153579"/>
                </a:lnTo>
                <a:lnTo>
                  <a:pt x="345605" y="181749"/>
                </a:lnTo>
                <a:lnTo>
                  <a:pt x="341655" y="190093"/>
                </a:lnTo>
                <a:lnTo>
                  <a:pt x="340927" y="190757"/>
                </a:lnTo>
                <a:lnTo>
                  <a:pt x="396368" y="190757"/>
                </a:lnTo>
                <a:lnTo>
                  <a:pt x="396668" y="182211"/>
                </a:lnTo>
                <a:lnTo>
                  <a:pt x="396681" y="180909"/>
                </a:lnTo>
                <a:lnTo>
                  <a:pt x="394102" y="169230"/>
                </a:lnTo>
                <a:lnTo>
                  <a:pt x="362563" y="134305"/>
                </a:lnTo>
                <a:lnTo>
                  <a:pt x="323452" y="114323"/>
                </a:lnTo>
                <a:lnTo>
                  <a:pt x="284298" y="101987"/>
                </a:lnTo>
                <a:lnTo>
                  <a:pt x="274472" y="99745"/>
                </a:lnTo>
                <a:close/>
              </a:path>
              <a:path w="396875" h="313055">
                <a:moveTo>
                  <a:pt x="72580" y="0"/>
                </a:moveTo>
                <a:lnTo>
                  <a:pt x="95427" y="103212"/>
                </a:lnTo>
                <a:lnTo>
                  <a:pt x="0" y="150545"/>
                </a:lnTo>
                <a:lnTo>
                  <a:pt x="55333" y="176809"/>
                </a:lnTo>
                <a:lnTo>
                  <a:pt x="109931" y="147320"/>
                </a:lnTo>
                <a:lnTo>
                  <a:pt x="157992" y="147320"/>
                </a:lnTo>
                <a:lnTo>
                  <a:pt x="154139" y="129819"/>
                </a:lnTo>
                <a:lnTo>
                  <a:pt x="242430" y="86156"/>
                </a:lnTo>
                <a:lnTo>
                  <a:pt x="139750" y="86156"/>
                </a:lnTo>
                <a:lnTo>
                  <a:pt x="129044" y="26784"/>
                </a:lnTo>
                <a:lnTo>
                  <a:pt x="72580" y="0"/>
                </a:lnTo>
                <a:close/>
              </a:path>
              <a:path w="396875" h="313055">
                <a:moveTo>
                  <a:pt x="192671" y="56972"/>
                </a:moveTo>
                <a:lnTo>
                  <a:pt x="139750" y="86156"/>
                </a:lnTo>
                <a:lnTo>
                  <a:pt x="242430" y="86156"/>
                </a:lnTo>
                <a:lnTo>
                  <a:pt x="248183" y="83312"/>
                </a:lnTo>
                <a:lnTo>
                  <a:pt x="192671" y="56972"/>
                </a:lnTo>
                <a:close/>
              </a:path>
            </a:pathLst>
          </a:custGeom>
          <a:solidFill>
            <a:srgbClr val="800000"/>
          </a:solidFill>
        </p:spPr>
        <p:txBody>
          <a:bodyPr wrap="square" lIns="0" tIns="0" rIns="0" bIns="0" rtlCol="0"/>
          <a:lstStyle/>
          <a:p>
            <a:endParaRPr/>
          </a:p>
        </p:txBody>
      </p:sp>
      <p:sp>
        <p:nvSpPr>
          <p:cNvPr id="18" name="object 18"/>
          <p:cNvSpPr/>
          <p:nvPr/>
        </p:nvSpPr>
        <p:spPr>
          <a:xfrm>
            <a:off x="6280622" y="2454593"/>
            <a:ext cx="121285" cy="87630"/>
          </a:xfrm>
          <a:custGeom>
            <a:avLst/>
            <a:gdLst/>
            <a:ahLst/>
            <a:cxnLst/>
            <a:rect l="l" t="t" r="r" b="b"/>
            <a:pathLst>
              <a:path w="121285" h="87630">
                <a:moveTo>
                  <a:pt x="18364" y="0"/>
                </a:moveTo>
                <a:lnTo>
                  <a:pt x="0" y="38722"/>
                </a:lnTo>
                <a:lnTo>
                  <a:pt x="102590" y="87401"/>
                </a:lnTo>
                <a:lnTo>
                  <a:pt x="120967" y="48679"/>
                </a:lnTo>
                <a:lnTo>
                  <a:pt x="18364" y="0"/>
                </a:lnTo>
                <a:close/>
              </a:path>
            </a:pathLst>
          </a:custGeom>
          <a:solidFill>
            <a:srgbClr val="800000"/>
          </a:solidFill>
        </p:spPr>
        <p:txBody>
          <a:bodyPr wrap="square" lIns="0" tIns="0" rIns="0" bIns="0" rtlCol="0"/>
          <a:lstStyle/>
          <a:p>
            <a:endParaRPr/>
          </a:p>
        </p:txBody>
      </p:sp>
      <p:sp>
        <p:nvSpPr>
          <p:cNvPr id="19" name="object 19"/>
          <p:cNvSpPr/>
          <p:nvPr/>
        </p:nvSpPr>
        <p:spPr>
          <a:xfrm>
            <a:off x="6368463" y="2469775"/>
            <a:ext cx="762000" cy="466725"/>
          </a:xfrm>
          <a:custGeom>
            <a:avLst/>
            <a:gdLst/>
            <a:ahLst/>
            <a:cxnLst/>
            <a:rect l="l" t="t" r="r" b="b"/>
            <a:pathLst>
              <a:path w="762000" h="466725">
                <a:moveTo>
                  <a:pt x="628129" y="405079"/>
                </a:moveTo>
                <a:lnTo>
                  <a:pt x="611289" y="440575"/>
                </a:lnTo>
                <a:lnTo>
                  <a:pt x="665607" y="466356"/>
                </a:lnTo>
                <a:lnTo>
                  <a:pt x="682459" y="430860"/>
                </a:lnTo>
                <a:lnTo>
                  <a:pt x="628129" y="405079"/>
                </a:lnTo>
                <a:close/>
              </a:path>
              <a:path w="762000" h="466725">
                <a:moveTo>
                  <a:pt x="517982" y="352818"/>
                </a:moveTo>
                <a:lnTo>
                  <a:pt x="501142" y="388315"/>
                </a:lnTo>
                <a:lnTo>
                  <a:pt x="555459" y="414096"/>
                </a:lnTo>
                <a:lnTo>
                  <a:pt x="572300" y="378599"/>
                </a:lnTo>
                <a:lnTo>
                  <a:pt x="517982" y="352818"/>
                </a:lnTo>
                <a:close/>
              </a:path>
              <a:path w="762000" h="466725">
                <a:moveTo>
                  <a:pt x="705345" y="239915"/>
                </a:moveTo>
                <a:lnTo>
                  <a:pt x="643902" y="385381"/>
                </a:lnTo>
                <a:lnTo>
                  <a:pt x="687743" y="406184"/>
                </a:lnTo>
                <a:lnTo>
                  <a:pt x="761542" y="266585"/>
                </a:lnTo>
                <a:lnTo>
                  <a:pt x="705345" y="239915"/>
                </a:lnTo>
                <a:close/>
              </a:path>
              <a:path w="762000" h="466725">
                <a:moveTo>
                  <a:pt x="407835" y="300558"/>
                </a:moveTo>
                <a:lnTo>
                  <a:pt x="390994" y="336054"/>
                </a:lnTo>
                <a:lnTo>
                  <a:pt x="445312" y="361835"/>
                </a:lnTo>
                <a:lnTo>
                  <a:pt x="462153" y="326326"/>
                </a:lnTo>
                <a:lnTo>
                  <a:pt x="407835" y="300558"/>
                </a:lnTo>
                <a:close/>
              </a:path>
              <a:path w="762000" h="466725">
                <a:moveTo>
                  <a:pt x="595185" y="187655"/>
                </a:moveTo>
                <a:lnTo>
                  <a:pt x="533755" y="333121"/>
                </a:lnTo>
                <a:lnTo>
                  <a:pt x="577583" y="353923"/>
                </a:lnTo>
                <a:lnTo>
                  <a:pt x="651395" y="214325"/>
                </a:lnTo>
                <a:lnTo>
                  <a:pt x="595185" y="187655"/>
                </a:lnTo>
                <a:close/>
              </a:path>
              <a:path w="762000" h="466725">
                <a:moveTo>
                  <a:pt x="360228" y="274002"/>
                </a:moveTo>
                <a:lnTo>
                  <a:pt x="301510" y="274002"/>
                </a:lnTo>
                <a:lnTo>
                  <a:pt x="293916" y="290004"/>
                </a:lnTo>
                <a:lnTo>
                  <a:pt x="341922" y="312775"/>
                </a:lnTo>
                <a:lnTo>
                  <a:pt x="360228" y="274002"/>
                </a:lnTo>
                <a:close/>
              </a:path>
              <a:path w="762000" h="466725">
                <a:moveTo>
                  <a:pt x="485038" y="135394"/>
                </a:moveTo>
                <a:lnTo>
                  <a:pt x="423595" y="280860"/>
                </a:lnTo>
                <a:lnTo>
                  <a:pt x="467436" y="301663"/>
                </a:lnTo>
                <a:lnTo>
                  <a:pt x="541248" y="162064"/>
                </a:lnTo>
                <a:lnTo>
                  <a:pt x="485038" y="135394"/>
                </a:lnTo>
                <a:close/>
              </a:path>
              <a:path w="762000" h="466725">
                <a:moveTo>
                  <a:pt x="255406" y="167934"/>
                </a:moveTo>
                <a:lnTo>
                  <a:pt x="216318" y="190753"/>
                </a:lnTo>
                <a:lnTo>
                  <a:pt x="206685" y="217411"/>
                </a:lnTo>
                <a:lnTo>
                  <a:pt x="207727" y="229576"/>
                </a:lnTo>
                <a:lnTo>
                  <a:pt x="228164" y="262292"/>
                </a:lnTo>
                <a:lnTo>
                  <a:pt x="268655" y="277850"/>
                </a:lnTo>
                <a:lnTo>
                  <a:pt x="278599" y="277952"/>
                </a:lnTo>
                <a:lnTo>
                  <a:pt x="283273" y="277482"/>
                </a:lnTo>
                <a:lnTo>
                  <a:pt x="293624" y="275590"/>
                </a:lnTo>
                <a:lnTo>
                  <a:pt x="297980" y="274739"/>
                </a:lnTo>
                <a:lnTo>
                  <a:pt x="301510" y="274002"/>
                </a:lnTo>
                <a:lnTo>
                  <a:pt x="360228" y="274002"/>
                </a:lnTo>
                <a:lnTo>
                  <a:pt x="370403" y="252450"/>
                </a:lnTo>
                <a:lnTo>
                  <a:pt x="301764" y="252450"/>
                </a:lnTo>
                <a:lnTo>
                  <a:pt x="289953" y="251663"/>
                </a:lnTo>
                <a:lnTo>
                  <a:pt x="261378" y="232905"/>
                </a:lnTo>
                <a:lnTo>
                  <a:pt x="260070" y="230098"/>
                </a:lnTo>
                <a:lnTo>
                  <a:pt x="280784" y="205549"/>
                </a:lnTo>
                <a:lnTo>
                  <a:pt x="392547" y="205549"/>
                </a:lnTo>
                <a:lnTo>
                  <a:pt x="393075" y="204431"/>
                </a:lnTo>
                <a:lnTo>
                  <a:pt x="396301" y="192669"/>
                </a:lnTo>
                <a:lnTo>
                  <a:pt x="396368" y="190753"/>
                </a:lnTo>
                <a:lnTo>
                  <a:pt x="340906" y="190744"/>
                </a:lnTo>
                <a:lnTo>
                  <a:pt x="330005" y="186429"/>
                </a:lnTo>
                <a:lnTo>
                  <a:pt x="293117" y="173500"/>
                </a:lnTo>
                <a:lnTo>
                  <a:pt x="268839" y="168643"/>
                </a:lnTo>
                <a:lnTo>
                  <a:pt x="255406" y="167934"/>
                </a:lnTo>
                <a:close/>
              </a:path>
              <a:path w="762000" h="466725">
                <a:moveTo>
                  <a:pt x="392547" y="205549"/>
                </a:moveTo>
                <a:lnTo>
                  <a:pt x="280784" y="205549"/>
                </a:lnTo>
                <a:lnTo>
                  <a:pt x="290880" y="206946"/>
                </a:lnTo>
                <a:lnTo>
                  <a:pt x="297180" y="208597"/>
                </a:lnTo>
                <a:lnTo>
                  <a:pt x="313309" y="213944"/>
                </a:lnTo>
                <a:lnTo>
                  <a:pt x="320738" y="216573"/>
                </a:lnTo>
                <a:lnTo>
                  <a:pt x="327533" y="219138"/>
                </a:lnTo>
                <a:lnTo>
                  <a:pt x="312661" y="250507"/>
                </a:lnTo>
                <a:lnTo>
                  <a:pt x="307365" y="251929"/>
                </a:lnTo>
                <a:lnTo>
                  <a:pt x="301764" y="252450"/>
                </a:lnTo>
                <a:lnTo>
                  <a:pt x="370403" y="252450"/>
                </a:lnTo>
                <a:lnTo>
                  <a:pt x="392547" y="205549"/>
                </a:lnTo>
                <a:close/>
              </a:path>
              <a:path w="762000" h="466725">
                <a:moveTo>
                  <a:pt x="157992" y="147320"/>
                </a:moveTo>
                <a:lnTo>
                  <a:pt x="109931" y="147320"/>
                </a:lnTo>
                <a:lnTo>
                  <a:pt x="120738" y="207835"/>
                </a:lnTo>
                <a:lnTo>
                  <a:pt x="177215" y="234632"/>
                </a:lnTo>
                <a:lnTo>
                  <a:pt x="157992" y="147320"/>
                </a:lnTo>
                <a:close/>
              </a:path>
              <a:path w="762000" h="466725">
                <a:moveTo>
                  <a:pt x="274472" y="99745"/>
                </a:moveTo>
                <a:lnTo>
                  <a:pt x="257187" y="136182"/>
                </a:lnTo>
                <a:lnTo>
                  <a:pt x="261632" y="138290"/>
                </a:lnTo>
                <a:lnTo>
                  <a:pt x="266293" y="138633"/>
                </a:lnTo>
                <a:lnTo>
                  <a:pt x="273824" y="139547"/>
                </a:lnTo>
                <a:lnTo>
                  <a:pt x="320898" y="153584"/>
                </a:lnTo>
                <a:lnTo>
                  <a:pt x="345605" y="181749"/>
                </a:lnTo>
                <a:lnTo>
                  <a:pt x="341655" y="190093"/>
                </a:lnTo>
                <a:lnTo>
                  <a:pt x="340929" y="190753"/>
                </a:lnTo>
                <a:lnTo>
                  <a:pt x="396368" y="190753"/>
                </a:lnTo>
                <a:lnTo>
                  <a:pt x="396668" y="182209"/>
                </a:lnTo>
                <a:lnTo>
                  <a:pt x="396681" y="180909"/>
                </a:lnTo>
                <a:lnTo>
                  <a:pt x="394102" y="169230"/>
                </a:lnTo>
                <a:lnTo>
                  <a:pt x="362563" y="134305"/>
                </a:lnTo>
                <a:lnTo>
                  <a:pt x="323452" y="114323"/>
                </a:lnTo>
                <a:lnTo>
                  <a:pt x="284298" y="101987"/>
                </a:lnTo>
                <a:lnTo>
                  <a:pt x="274472" y="99745"/>
                </a:lnTo>
                <a:close/>
              </a:path>
              <a:path w="762000" h="466725">
                <a:moveTo>
                  <a:pt x="72580" y="0"/>
                </a:moveTo>
                <a:lnTo>
                  <a:pt x="95427" y="103212"/>
                </a:lnTo>
                <a:lnTo>
                  <a:pt x="0" y="150545"/>
                </a:lnTo>
                <a:lnTo>
                  <a:pt x="55333" y="176809"/>
                </a:lnTo>
                <a:lnTo>
                  <a:pt x="109931" y="147320"/>
                </a:lnTo>
                <a:lnTo>
                  <a:pt x="157992" y="147320"/>
                </a:lnTo>
                <a:lnTo>
                  <a:pt x="154139" y="129819"/>
                </a:lnTo>
                <a:lnTo>
                  <a:pt x="242430" y="86156"/>
                </a:lnTo>
                <a:lnTo>
                  <a:pt x="139750" y="86156"/>
                </a:lnTo>
                <a:lnTo>
                  <a:pt x="129057" y="26784"/>
                </a:lnTo>
                <a:lnTo>
                  <a:pt x="72580" y="0"/>
                </a:lnTo>
                <a:close/>
              </a:path>
              <a:path w="762000" h="466725">
                <a:moveTo>
                  <a:pt x="192671" y="56972"/>
                </a:moveTo>
                <a:lnTo>
                  <a:pt x="139750" y="86156"/>
                </a:lnTo>
                <a:lnTo>
                  <a:pt x="242430" y="86156"/>
                </a:lnTo>
                <a:lnTo>
                  <a:pt x="248183" y="83312"/>
                </a:lnTo>
                <a:lnTo>
                  <a:pt x="192671" y="56972"/>
                </a:lnTo>
                <a:close/>
              </a:path>
            </a:pathLst>
          </a:custGeom>
          <a:solidFill>
            <a:srgbClr val="800000"/>
          </a:solidFill>
        </p:spPr>
        <p:txBody>
          <a:bodyPr wrap="square" lIns="0" tIns="0" rIns="0" bIns="0" rtlCol="0"/>
          <a:lstStyle/>
          <a:p>
            <a:endParaRPr/>
          </a:p>
        </p:txBody>
      </p:sp>
      <p:sp>
        <p:nvSpPr>
          <p:cNvPr id="20" name="object 20"/>
          <p:cNvSpPr txBox="1"/>
          <p:nvPr/>
        </p:nvSpPr>
        <p:spPr>
          <a:xfrm>
            <a:off x="1783716" y="2925442"/>
            <a:ext cx="6133465" cy="2889885"/>
          </a:xfrm>
          <a:prstGeom prst="rect">
            <a:avLst/>
          </a:prstGeom>
        </p:spPr>
        <p:txBody>
          <a:bodyPr vert="horz" wrap="square" lIns="0" tIns="0" rIns="0" bIns="0" rtlCol="0">
            <a:spAutoFit/>
          </a:bodyPr>
          <a:lstStyle/>
          <a:p>
            <a:pPr marL="12700">
              <a:lnSpc>
                <a:spcPct val="100000"/>
              </a:lnSpc>
            </a:pPr>
            <a:r>
              <a:rPr sz="4000" spc="-30" dirty="0">
                <a:solidFill>
                  <a:srgbClr val="0000CC"/>
                </a:solidFill>
                <a:latin typeface="Arial"/>
                <a:cs typeface="Arial"/>
              </a:rPr>
              <a:t>П</a:t>
            </a:r>
            <a:r>
              <a:rPr sz="4000" spc="-5" dirty="0">
                <a:solidFill>
                  <a:srgbClr val="0000CC"/>
                </a:solidFill>
                <a:latin typeface="Arial"/>
                <a:cs typeface="Arial"/>
              </a:rPr>
              <a:t> </a:t>
            </a:r>
            <a:r>
              <a:rPr sz="2000" spc="-5" dirty="0">
                <a:latin typeface="Arial"/>
                <a:cs typeface="Arial"/>
              </a:rPr>
              <a:t>li</a:t>
            </a:r>
            <a:r>
              <a:rPr sz="2000" spc="5" dirty="0">
                <a:latin typeface="Arial"/>
                <a:cs typeface="Arial"/>
              </a:rPr>
              <a:t>k</a:t>
            </a:r>
            <a:r>
              <a:rPr sz="2000" dirty="0">
                <a:latin typeface="Arial"/>
                <a:cs typeface="Arial"/>
              </a:rPr>
              <a:t>e</a:t>
            </a:r>
            <a:r>
              <a:rPr sz="2000" spc="-5" dirty="0">
                <a:latin typeface="Arial"/>
                <a:cs typeface="Arial"/>
              </a:rPr>
              <a:t> </a:t>
            </a:r>
            <a:r>
              <a:rPr sz="2000" b="1" dirty="0">
                <a:latin typeface="Arial"/>
                <a:cs typeface="Arial"/>
              </a:rPr>
              <a:t>p</a:t>
            </a:r>
            <a:r>
              <a:rPr sz="2000" b="1" spc="-5"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a:t>
            </a:r>
            <a:r>
              <a:rPr sz="2000" b="1" dirty="0">
                <a:latin typeface="Arial"/>
                <a:cs typeface="Arial"/>
              </a:rPr>
              <a:t>p</a:t>
            </a:r>
            <a:r>
              <a:rPr sz="2000" dirty="0">
                <a:latin typeface="Arial"/>
                <a:cs typeface="Arial"/>
              </a:rPr>
              <a:t>u</a:t>
            </a:r>
            <a:r>
              <a:rPr sz="2000" spc="-5" dirty="0">
                <a:latin typeface="Arial"/>
                <a:cs typeface="Arial"/>
              </a:rPr>
              <a:t>l</a:t>
            </a:r>
            <a:r>
              <a:rPr sz="2000" dirty="0">
                <a:latin typeface="Arial"/>
                <a:cs typeface="Arial"/>
              </a:rPr>
              <a:t>l</a:t>
            </a:r>
            <a:r>
              <a:rPr sz="2000" spc="5" dirty="0">
                <a:latin typeface="Arial"/>
                <a:cs typeface="Arial"/>
              </a:rPr>
              <a:t> </a:t>
            </a:r>
            <a:r>
              <a:rPr sz="2000" dirty="0">
                <a:latin typeface="Arial"/>
                <a:cs typeface="Arial"/>
              </a:rPr>
              <a:t>(</a:t>
            </a:r>
            <a:r>
              <a:rPr sz="2000" spc="-5" dirty="0">
                <a:latin typeface="Arial"/>
                <a:cs typeface="Arial"/>
              </a:rPr>
              <a:t>l</a:t>
            </a:r>
            <a:r>
              <a:rPr sz="2000" dirty="0">
                <a:latin typeface="Arial"/>
                <a:cs typeface="Arial"/>
              </a:rPr>
              <a:t>oo</a:t>
            </a:r>
            <a:r>
              <a:rPr sz="2000" spc="5" dirty="0">
                <a:latin typeface="Arial"/>
                <a:cs typeface="Arial"/>
              </a:rPr>
              <a:t>k</a:t>
            </a:r>
            <a:r>
              <a:rPr sz="2000" dirty="0">
                <a:latin typeface="Arial"/>
                <a:cs typeface="Arial"/>
              </a:rPr>
              <a:t>s</a:t>
            </a:r>
            <a:r>
              <a:rPr sz="2000" spc="-35" dirty="0">
                <a:latin typeface="Arial"/>
                <a:cs typeface="Arial"/>
              </a:rPr>
              <a:t> </a:t>
            </a:r>
            <a:r>
              <a:rPr sz="2000" spc="-5" dirty="0">
                <a:latin typeface="Arial"/>
                <a:cs typeface="Arial"/>
              </a:rPr>
              <a:t>li</a:t>
            </a:r>
            <a:r>
              <a:rPr sz="2000" spc="5" dirty="0">
                <a:latin typeface="Arial"/>
                <a:cs typeface="Arial"/>
              </a:rPr>
              <a:t>k</a:t>
            </a:r>
            <a:r>
              <a:rPr sz="2000" dirty="0">
                <a:latin typeface="Arial"/>
                <a:cs typeface="Arial"/>
              </a:rPr>
              <a:t>e</a:t>
            </a:r>
            <a:r>
              <a:rPr sz="2000" spc="-5" dirty="0">
                <a:latin typeface="Arial"/>
                <a:cs typeface="Arial"/>
              </a:rPr>
              <a:t> </a:t>
            </a:r>
            <a:r>
              <a:rPr sz="2000" dirty="0">
                <a:latin typeface="Arial"/>
                <a:cs typeface="Arial"/>
              </a:rPr>
              <a:t>Greek</a:t>
            </a:r>
            <a:r>
              <a:rPr sz="2000" spc="-35" dirty="0">
                <a:latin typeface="Arial"/>
                <a:cs typeface="Arial"/>
              </a:rPr>
              <a:t> </a:t>
            </a:r>
            <a:r>
              <a:rPr sz="2400" dirty="0">
                <a:latin typeface="Arial"/>
                <a:cs typeface="Arial"/>
              </a:rPr>
              <a:t>π</a:t>
            </a:r>
            <a:r>
              <a:rPr sz="1600" spc="-10" dirty="0">
                <a:latin typeface="Arial"/>
                <a:cs typeface="Arial"/>
              </a:rPr>
              <a:t>=3,14….</a:t>
            </a:r>
            <a:r>
              <a:rPr sz="1600" spc="70" dirty="0">
                <a:latin typeface="Arial"/>
                <a:cs typeface="Arial"/>
              </a:rPr>
              <a:t> </a:t>
            </a:r>
            <a:r>
              <a:rPr sz="2000" dirty="0">
                <a:latin typeface="Times New Roman"/>
                <a:cs typeface="Times New Roman"/>
              </a:rPr>
              <a:t>)</a:t>
            </a:r>
            <a:endParaRPr sz="2000">
              <a:latin typeface="Times New Roman"/>
              <a:cs typeface="Times New Roman"/>
            </a:endParaRPr>
          </a:p>
          <a:p>
            <a:pPr marL="12700">
              <a:lnSpc>
                <a:spcPct val="100000"/>
              </a:lnSpc>
            </a:pPr>
            <a:r>
              <a:rPr sz="4000" spc="-30" dirty="0">
                <a:solidFill>
                  <a:srgbClr val="0000CC"/>
                </a:solidFill>
                <a:latin typeface="Arial"/>
                <a:cs typeface="Arial"/>
              </a:rPr>
              <a:t>Р </a:t>
            </a:r>
            <a:r>
              <a:rPr sz="2000" spc="-5" dirty="0">
                <a:latin typeface="Arial"/>
                <a:cs typeface="Arial"/>
              </a:rPr>
              <a:t>li</a:t>
            </a:r>
            <a:r>
              <a:rPr sz="2000" spc="5" dirty="0">
                <a:latin typeface="Arial"/>
                <a:cs typeface="Arial"/>
              </a:rPr>
              <a:t>k</a:t>
            </a:r>
            <a:r>
              <a:rPr sz="2000" dirty="0">
                <a:latin typeface="Arial"/>
                <a:cs typeface="Arial"/>
              </a:rPr>
              <a:t>e</a:t>
            </a:r>
            <a:r>
              <a:rPr sz="2000" spc="-15" dirty="0">
                <a:latin typeface="Arial"/>
                <a:cs typeface="Arial"/>
              </a:rPr>
              <a:t> </a:t>
            </a:r>
            <a:r>
              <a:rPr sz="2000" b="1" dirty="0">
                <a:latin typeface="Arial"/>
                <a:cs typeface="Arial"/>
              </a:rPr>
              <a:t>r</a:t>
            </a:r>
            <a:r>
              <a:rPr sz="2000" b="1" spc="-5"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a:t>
            </a:r>
            <a:r>
              <a:rPr sz="2000" b="1" dirty="0">
                <a:latin typeface="Arial"/>
                <a:cs typeface="Arial"/>
              </a:rPr>
              <a:t>r</a:t>
            </a:r>
            <a:r>
              <a:rPr sz="2000" dirty="0">
                <a:latin typeface="Arial"/>
                <a:cs typeface="Arial"/>
              </a:rPr>
              <a:t>od</a:t>
            </a:r>
            <a:r>
              <a:rPr sz="2000" spc="-15" dirty="0">
                <a:latin typeface="Arial"/>
                <a:cs typeface="Arial"/>
              </a:rPr>
              <a:t> </a:t>
            </a:r>
            <a:r>
              <a:rPr sz="2000" dirty="0">
                <a:latin typeface="Arial"/>
                <a:cs typeface="Arial"/>
              </a:rPr>
              <a:t>(</a:t>
            </a:r>
            <a:r>
              <a:rPr sz="2000" spc="-5" dirty="0">
                <a:latin typeface="Arial"/>
                <a:cs typeface="Arial"/>
              </a:rPr>
              <a:t>l</a:t>
            </a:r>
            <a:r>
              <a:rPr sz="2000" dirty="0">
                <a:latin typeface="Arial"/>
                <a:cs typeface="Arial"/>
              </a:rPr>
              <a:t>oo</a:t>
            </a:r>
            <a:r>
              <a:rPr sz="2000" spc="5" dirty="0">
                <a:latin typeface="Arial"/>
                <a:cs typeface="Arial"/>
              </a:rPr>
              <a:t>k</a:t>
            </a:r>
            <a:r>
              <a:rPr sz="2000" dirty="0">
                <a:latin typeface="Arial"/>
                <a:cs typeface="Arial"/>
              </a:rPr>
              <a:t>s</a:t>
            </a:r>
            <a:r>
              <a:rPr sz="2000" spc="-35" dirty="0">
                <a:latin typeface="Arial"/>
                <a:cs typeface="Arial"/>
              </a:rPr>
              <a:t> </a:t>
            </a:r>
            <a:r>
              <a:rPr sz="2000" spc="-5" dirty="0">
                <a:latin typeface="Arial"/>
                <a:cs typeface="Arial"/>
              </a:rPr>
              <a:t>li</a:t>
            </a:r>
            <a:r>
              <a:rPr sz="2000" spc="5" dirty="0">
                <a:latin typeface="Arial"/>
                <a:cs typeface="Arial"/>
              </a:rPr>
              <a:t>k</a:t>
            </a:r>
            <a:r>
              <a:rPr sz="2000" dirty="0">
                <a:latin typeface="Arial"/>
                <a:cs typeface="Arial"/>
              </a:rPr>
              <a:t>e</a:t>
            </a:r>
            <a:r>
              <a:rPr sz="2000" spc="-5" dirty="0">
                <a:latin typeface="Arial"/>
                <a:cs typeface="Arial"/>
              </a:rPr>
              <a:t> </a:t>
            </a:r>
            <a:r>
              <a:rPr sz="2000" dirty="0">
                <a:latin typeface="Arial"/>
                <a:cs typeface="Arial"/>
              </a:rPr>
              <a:t>Greek</a:t>
            </a:r>
            <a:r>
              <a:rPr sz="2000" spc="-35" dirty="0">
                <a:latin typeface="Arial"/>
                <a:cs typeface="Arial"/>
              </a:rPr>
              <a:t> </a:t>
            </a:r>
            <a:r>
              <a:rPr sz="2400" dirty="0">
                <a:latin typeface="Arial"/>
                <a:cs typeface="Arial"/>
              </a:rPr>
              <a:t>ρ</a:t>
            </a:r>
            <a:r>
              <a:rPr sz="2400" spc="-225" dirty="0">
                <a:latin typeface="Arial"/>
                <a:cs typeface="Arial"/>
              </a:rPr>
              <a:t> </a:t>
            </a:r>
            <a:r>
              <a:rPr sz="1600" spc="-15" dirty="0">
                <a:latin typeface="Arial"/>
                <a:cs typeface="Arial"/>
              </a:rPr>
              <a:t>r</a:t>
            </a:r>
            <a:r>
              <a:rPr sz="1600" spc="-10" dirty="0">
                <a:latin typeface="Arial"/>
                <a:cs typeface="Arial"/>
              </a:rPr>
              <a:t>ho</a:t>
            </a:r>
            <a:r>
              <a:rPr sz="2000" dirty="0">
                <a:latin typeface="Times New Roman"/>
                <a:cs typeface="Times New Roman"/>
              </a:rPr>
              <a:t>)</a:t>
            </a:r>
            <a:endParaRPr sz="2000">
              <a:latin typeface="Times New Roman"/>
              <a:cs typeface="Times New Roman"/>
            </a:endParaRPr>
          </a:p>
          <a:p>
            <a:pPr marL="12700">
              <a:lnSpc>
                <a:spcPct val="100000"/>
              </a:lnSpc>
            </a:pPr>
            <a:r>
              <a:rPr sz="4000" spc="-35" dirty="0">
                <a:solidFill>
                  <a:srgbClr val="0000CC"/>
                </a:solidFill>
                <a:latin typeface="Arial"/>
                <a:cs typeface="Arial"/>
              </a:rPr>
              <a:t>Ф </a:t>
            </a:r>
            <a:r>
              <a:rPr sz="2000" spc="-5" dirty="0">
                <a:latin typeface="Arial"/>
                <a:cs typeface="Arial"/>
              </a:rPr>
              <a:t>li</a:t>
            </a:r>
            <a:r>
              <a:rPr sz="2000" spc="5" dirty="0">
                <a:latin typeface="Arial"/>
                <a:cs typeface="Arial"/>
              </a:rPr>
              <a:t>k</a:t>
            </a:r>
            <a:r>
              <a:rPr sz="2000" dirty="0">
                <a:latin typeface="Arial"/>
                <a:cs typeface="Arial"/>
              </a:rPr>
              <a:t>e</a:t>
            </a:r>
            <a:r>
              <a:rPr sz="2000" spc="-5" dirty="0">
                <a:latin typeface="Arial"/>
                <a:cs typeface="Arial"/>
              </a:rPr>
              <a:t> </a:t>
            </a:r>
            <a:r>
              <a:rPr sz="2000" b="1" dirty="0">
                <a:latin typeface="Arial"/>
                <a:cs typeface="Arial"/>
              </a:rPr>
              <a:t>f</a:t>
            </a:r>
            <a:r>
              <a:rPr sz="2000" b="1" spc="-15"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a:t>
            </a:r>
            <a:r>
              <a:rPr sz="2000" b="1" dirty="0">
                <a:latin typeface="Arial"/>
                <a:cs typeface="Arial"/>
              </a:rPr>
              <a:t>f</a:t>
            </a:r>
            <a:r>
              <a:rPr sz="2000" dirty="0">
                <a:latin typeface="Arial"/>
                <a:cs typeface="Arial"/>
              </a:rPr>
              <a:t>un</a:t>
            </a:r>
            <a:r>
              <a:rPr sz="2000" spc="-30" dirty="0">
                <a:latin typeface="Arial"/>
                <a:cs typeface="Arial"/>
              </a:rPr>
              <a:t> </a:t>
            </a:r>
            <a:r>
              <a:rPr sz="2000" dirty="0">
                <a:latin typeface="Arial"/>
                <a:cs typeface="Arial"/>
              </a:rPr>
              <a:t>(</a:t>
            </a:r>
            <a:r>
              <a:rPr sz="2000" spc="-5" dirty="0">
                <a:latin typeface="Arial"/>
                <a:cs typeface="Arial"/>
              </a:rPr>
              <a:t>l</a:t>
            </a:r>
            <a:r>
              <a:rPr sz="2000" dirty="0">
                <a:latin typeface="Arial"/>
                <a:cs typeface="Arial"/>
              </a:rPr>
              <a:t>oo</a:t>
            </a:r>
            <a:r>
              <a:rPr sz="2000" spc="5" dirty="0">
                <a:latin typeface="Arial"/>
                <a:cs typeface="Arial"/>
              </a:rPr>
              <a:t>k</a:t>
            </a:r>
            <a:r>
              <a:rPr sz="2000" dirty="0">
                <a:latin typeface="Arial"/>
                <a:cs typeface="Arial"/>
              </a:rPr>
              <a:t>s</a:t>
            </a:r>
            <a:r>
              <a:rPr sz="2000" spc="-25" dirty="0">
                <a:latin typeface="Arial"/>
                <a:cs typeface="Arial"/>
              </a:rPr>
              <a:t> </a:t>
            </a:r>
            <a:r>
              <a:rPr sz="2000" spc="-5" dirty="0">
                <a:latin typeface="Arial"/>
                <a:cs typeface="Arial"/>
              </a:rPr>
              <a:t>li</a:t>
            </a:r>
            <a:r>
              <a:rPr sz="2000" spc="5" dirty="0">
                <a:latin typeface="Arial"/>
                <a:cs typeface="Arial"/>
              </a:rPr>
              <a:t>k</a:t>
            </a:r>
            <a:r>
              <a:rPr sz="2000" dirty="0">
                <a:latin typeface="Arial"/>
                <a:cs typeface="Arial"/>
              </a:rPr>
              <a:t>e</a:t>
            </a:r>
            <a:r>
              <a:rPr sz="2000" spc="-5" dirty="0">
                <a:latin typeface="Arial"/>
                <a:cs typeface="Arial"/>
              </a:rPr>
              <a:t> </a:t>
            </a:r>
            <a:r>
              <a:rPr sz="2000" dirty="0">
                <a:latin typeface="Arial"/>
                <a:cs typeface="Arial"/>
              </a:rPr>
              <a:t>Greek</a:t>
            </a:r>
            <a:r>
              <a:rPr sz="2000" spc="-35" dirty="0">
                <a:latin typeface="Arial"/>
                <a:cs typeface="Arial"/>
              </a:rPr>
              <a:t> </a:t>
            </a:r>
            <a:r>
              <a:rPr sz="2400" dirty="0">
                <a:latin typeface="Arial"/>
                <a:cs typeface="Arial"/>
              </a:rPr>
              <a:t>ϕ</a:t>
            </a:r>
            <a:r>
              <a:rPr sz="2400" spc="-215" dirty="0">
                <a:latin typeface="Arial"/>
                <a:cs typeface="Arial"/>
              </a:rPr>
              <a:t> </a:t>
            </a:r>
            <a:r>
              <a:rPr sz="1600" spc="-10" dirty="0">
                <a:latin typeface="Arial"/>
                <a:cs typeface="Arial"/>
              </a:rPr>
              <a:t>ph</a:t>
            </a:r>
            <a:r>
              <a:rPr sz="1600" dirty="0">
                <a:latin typeface="Arial"/>
                <a:cs typeface="Arial"/>
              </a:rPr>
              <a:t>i</a:t>
            </a:r>
            <a:r>
              <a:rPr sz="2000" dirty="0">
                <a:latin typeface="Times New Roman"/>
                <a:cs typeface="Times New Roman"/>
              </a:rPr>
              <a:t>)</a:t>
            </a:r>
            <a:endParaRPr sz="2000">
              <a:latin typeface="Times New Roman"/>
              <a:cs typeface="Times New Roman"/>
            </a:endParaRPr>
          </a:p>
          <a:p>
            <a:pPr marL="12700">
              <a:lnSpc>
                <a:spcPct val="100000"/>
              </a:lnSpc>
            </a:pPr>
            <a:r>
              <a:rPr sz="4000" spc="-30" dirty="0">
                <a:solidFill>
                  <a:srgbClr val="0000CC"/>
                </a:solidFill>
                <a:latin typeface="Arial"/>
                <a:cs typeface="Arial"/>
              </a:rPr>
              <a:t>Х </a:t>
            </a:r>
            <a:r>
              <a:rPr sz="2000" spc="-5" dirty="0">
                <a:latin typeface="Arial"/>
                <a:cs typeface="Arial"/>
              </a:rPr>
              <a:t>li</a:t>
            </a:r>
            <a:r>
              <a:rPr sz="2000" spc="5" dirty="0">
                <a:latin typeface="Arial"/>
                <a:cs typeface="Arial"/>
              </a:rPr>
              <a:t>k</a:t>
            </a:r>
            <a:r>
              <a:rPr sz="2000" dirty="0">
                <a:latin typeface="Arial"/>
                <a:cs typeface="Arial"/>
              </a:rPr>
              <a:t>e</a:t>
            </a:r>
            <a:r>
              <a:rPr sz="2000" spc="-15" dirty="0">
                <a:latin typeface="Arial"/>
                <a:cs typeface="Arial"/>
              </a:rPr>
              <a:t> </a:t>
            </a:r>
            <a:r>
              <a:rPr sz="2000" b="1" dirty="0">
                <a:latin typeface="Arial"/>
                <a:cs typeface="Arial"/>
              </a:rPr>
              <a:t>h</a:t>
            </a:r>
            <a:r>
              <a:rPr sz="2000" b="1" spc="-5"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a:t>
            </a:r>
            <a:r>
              <a:rPr sz="2000" dirty="0">
                <a:latin typeface="Arial"/>
                <a:cs typeface="Arial"/>
              </a:rPr>
              <a:t>w</a:t>
            </a:r>
            <a:r>
              <a:rPr sz="2000" b="1" dirty="0">
                <a:latin typeface="Arial"/>
                <a:cs typeface="Arial"/>
              </a:rPr>
              <a:t>h</a:t>
            </a:r>
            <a:r>
              <a:rPr sz="2000" dirty="0">
                <a:latin typeface="Arial"/>
                <a:cs typeface="Arial"/>
              </a:rPr>
              <a:t>o</a:t>
            </a:r>
            <a:r>
              <a:rPr sz="2000" spc="-5" dirty="0">
                <a:latin typeface="Arial"/>
                <a:cs typeface="Arial"/>
              </a:rPr>
              <a:t> </a:t>
            </a:r>
            <a:r>
              <a:rPr sz="2000" dirty="0">
                <a:latin typeface="Arial"/>
                <a:cs typeface="Arial"/>
              </a:rPr>
              <a:t>or</a:t>
            </a:r>
            <a:r>
              <a:rPr sz="2000" spc="-15" dirty="0">
                <a:latin typeface="Arial"/>
                <a:cs typeface="Arial"/>
              </a:rPr>
              <a:t> </a:t>
            </a:r>
            <a:r>
              <a:rPr sz="2000" b="1" dirty="0">
                <a:latin typeface="Arial"/>
                <a:cs typeface="Arial"/>
              </a:rPr>
              <a:t>ch</a:t>
            </a:r>
            <a:r>
              <a:rPr sz="2000" b="1" spc="-20" dirty="0">
                <a:latin typeface="Arial"/>
                <a:cs typeface="Arial"/>
              </a:rPr>
              <a:t> </a:t>
            </a:r>
            <a:r>
              <a:rPr sz="2000" spc="-5" dirty="0">
                <a:latin typeface="Arial"/>
                <a:cs typeface="Arial"/>
              </a:rPr>
              <a:t>i</a:t>
            </a:r>
            <a:r>
              <a:rPr sz="2000" dirty="0">
                <a:latin typeface="Arial"/>
                <a:cs typeface="Arial"/>
              </a:rPr>
              <a:t>n</a:t>
            </a:r>
            <a:r>
              <a:rPr sz="2000" spc="-5" dirty="0">
                <a:latin typeface="Arial"/>
                <a:cs typeface="Arial"/>
              </a:rPr>
              <a:t> B</a:t>
            </a:r>
            <a:r>
              <a:rPr sz="2000" dirty="0">
                <a:latin typeface="Arial"/>
                <a:cs typeface="Arial"/>
              </a:rPr>
              <a:t>a</a:t>
            </a:r>
            <a:r>
              <a:rPr sz="2000" b="1" dirty="0">
                <a:latin typeface="Arial"/>
                <a:cs typeface="Arial"/>
              </a:rPr>
              <a:t>ch</a:t>
            </a:r>
            <a:r>
              <a:rPr sz="2000" b="1" spc="-5" dirty="0">
                <a:latin typeface="Arial"/>
                <a:cs typeface="Arial"/>
              </a:rPr>
              <a:t> </a:t>
            </a:r>
            <a:r>
              <a:rPr sz="2000" dirty="0">
                <a:latin typeface="Arial"/>
                <a:cs typeface="Arial"/>
              </a:rPr>
              <a:t>(</a:t>
            </a:r>
            <a:r>
              <a:rPr sz="2000" spc="-5" dirty="0">
                <a:latin typeface="Arial"/>
                <a:cs typeface="Arial"/>
              </a:rPr>
              <a:t>l</a:t>
            </a:r>
            <a:r>
              <a:rPr sz="2000" dirty="0">
                <a:latin typeface="Arial"/>
                <a:cs typeface="Arial"/>
              </a:rPr>
              <a:t>oo</a:t>
            </a:r>
            <a:r>
              <a:rPr sz="2000" spc="5" dirty="0">
                <a:latin typeface="Arial"/>
                <a:cs typeface="Arial"/>
              </a:rPr>
              <a:t>k</a:t>
            </a:r>
            <a:r>
              <a:rPr sz="2000" dirty="0">
                <a:latin typeface="Arial"/>
                <a:cs typeface="Arial"/>
              </a:rPr>
              <a:t>s</a:t>
            </a:r>
            <a:r>
              <a:rPr sz="2000" spc="-25" dirty="0">
                <a:latin typeface="Arial"/>
                <a:cs typeface="Arial"/>
              </a:rPr>
              <a:t> </a:t>
            </a:r>
            <a:r>
              <a:rPr sz="2000" spc="-5" dirty="0">
                <a:latin typeface="Arial"/>
                <a:cs typeface="Arial"/>
              </a:rPr>
              <a:t>li</a:t>
            </a:r>
            <a:r>
              <a:rPr sz="2000" spc="5" dirty="0">
                <a:latin typeface="Arial"/>
                <a:cs typeface="Arial"/>
              </a:rPr>
              <a:t>k</a:t>
            </a:r>
            <a:r>
              <a:rPr sz="2000" dirty="0">
                <a:latin typeface="Arial"/>
                <a:cs typeface="Arial"/>
              </a:rPr>
              <a:t>e</a:t>
            </a:r>
            <a:r>
              <a:rPr sz="2000" spc="-5" dirty="0">
                <a:latin typeface="Arial"/>
                <a:cs typeface="Arial"/>
              </a:rPr>
              <a:t> </a:t>
            </a:r>
            <a:r>
              <a:rPr sz="2000" dirty="0">
                <a:latin typeface="Arial"/>
                <a:cs typeface="Arial"/>
              </a:rPr>
              <a:t>Greek</a:t>
            </a:r>
            <a:r>
              <a:rPr sz="2000" spc="-35" dirty="0">
                <a:latin typeface="Arial"/>
                <a:cs typeface="Arial"/>
              </a:rPr>
              <a:t> </a:t>
            </a:r>
            <a:r>
              <a:rPr sz="2400" dirty="0">
                <a:latin typeface="Arial"/>
                <a:cs typeface="Arial"/>
              </a:rPr>
              <a:t>χ</a:t>
            </a:r>
            <a:r>
              <a:rPr sz="2400" spc="-225" dirty="0">
                <a:latin typeface="Arial"/>
                <a:cs typeface="Arial"/>
              </a:rPr>
              <a:t> </a:t>
            </a:r>
            <a:r>
              <a:rPr sz="1600" spc="-5" dirty="0">
                <a:latin typeface="Arial"/>
                <a:cs typeface="Arial"/>
              </a:rPr>
              <a:t>c</a:t>
            </a:r>
            <a:r>
              <a:rPr sz="1600" spc="-10" dirty="0">
                <a:latin typeface="Arial"/>
                <a:cs typeface="Arial"/>
              </a:rPr>
              <a:t>h</a:t>
            </a:r>
            <a:r>
              <a:rPr sz="1600" dirty="0">
                <a:latin typeface="Arial"/>
                <a:cs typeface="Arial"/>
              </a:rPr>
              <a:t>i</a:t>
            </a:r>
            <a:r>
              <a:rPr sz="2000" dirty="0">
                <a:latin typeface="Times New Roman"/>
                <a:cs typeface="Times New Roman"/>
              </a:rPr>
              <a:t>)</a:t>
            </a:r>
            <a:endParaRPr sz="2000">
              <a:latin typeface="Times New Roman"/>
              <a:cs typeface="Times New Roman"/>
            </a:endParaRPr>
          </a:p>
          <a:p>
            <a:pPr marL="2581275">
              <a:lnSpc>
                <a:spcPct val="100000"/>
              </a:lnSpc>
              <a:spcBef>
                <a:spcPts val="1300"/>
              </a:spcBef>
            </a:pPr>
            <a:r>
              <a:rPr sz="2400" b="1" spc="-5" dirty="0">
                <a:solidFill>
                  <a:srgbClr val="800000"/>
                </a:solidFill>
                <a:latin typeface="Verdana"/>
                <a:cs typeface="Verdana"/>
              </a:rPr>
              <a:t>Кок</a:t>
            </a:r>
            <a:r>
              <a:rPr sz="2400" b="1" dirty="0">
                <a:solidFill>
                  <a:srgbClr val="800000"/>
                </a:solidFill>
                <a:latin typeface="Verdana"/>
                <a:cs typeface="Verdana"/>
              </a:rPr>
              <a:t>а-</a:t>
            </a:r>
            <a:r>
              <a:rPr sz="2400" b="1" spc="-5" dirty="0">
                <a:solidFill>
                  <a:srgbClr val="800000"/>
                </a:solidFill>
                <a:latin typeface="Verdana"/>
                <a:cs typeface="Verdana"/>
              </a:rPr>
              <a:t>Ко</a:t>
            </a:r>
            <a:r>
              <a:rPr sz="2400" b="1" dirty="0">
                <a:solidFill>
                  <a:srgbClr val="800000"/>
                </a:solidFill>
                <a:latin typeface="Verdana"/>
                <a:cs typeface="Verdana"/>
              </a:rPr>
              <a:t>ла</a:t>
            </a:r>
            <a:endParaRPr sz="2400">
              <a:latin typeface="Verdana"/>
              <a:cs typeface="Verdana"/>
            </a:endParaRPr>
          </a:p>
        </p:txBody>
      </p:sp>
      <p:sp>
        <p:nvSpPr>
          <p:cNvPr id="21" name="object 21"/>
          <p:cNvSpPr txBox="1"/>
          <p:nvPr/>
        </p:nvSpPr>
        <p:spPr>
          <a:xfrm>
            <a:off x="1601152" y="70287"/>
            <a:ext cx="8509000" cy="528320"/>
          </a:xfrm>
          <a:prstGeom prst="rect">
            <a:avLst/>
          </a:prstGeom>
        </p:spPr>
        <p:txBody>
          <a:bodyPr vert="horz" wrap="square" lIns="0" tIns="0" rIns="0" bIns="0" rtlCol="0">
            <a:spAutoFit/>
          </a:bodyPr>
          <a:lstStyle/>
          <a:p>
            <a:pPr marL="12700">
              <a:lnSpc>
                <a:spcPct val="100000"/>
              </a:lnSpc>
            </a:pPr>
            <a:r>
              <a:rPr sz="1800" dirty="0">
                <a:solidFill>
                  <a:srgbClr val="0000CC"/>
                </a:solidFill>
                <a:latin typeface="Arial"/>
                <a:cs typeface="Arial"/>
              </a:rPr>
              <a:t>с</a:t>
            </a:r>
            <a:r>
              <a:rPr sz="1800" spc="-10" dirty="0">
                <a:solidFill>
                  <a:srgbClr val="0000CC"/>
                </a:solidFill>
                <a:latin typeface="Arial"/>
                <a:cs typeface="Arial"/>
              </a:rPr>
              <a:t>о</a:t>
            </a:r>
            <a:r>
              <a:rPr sz="1800" dirty="0">
                <a:solidFill>
                  <a:srgbClr val="0000CC"/>
                </a:solidFill>
                <a:latin typeface="Arial"/>
                <a:cs typeface="Arial"/>
              </a:rPr>
              <a:t>г</a:t>
            </a:r>
            <a:r>
              <a:rPr sz="1800" spc="5" dirty="0">
                <a:solidFill>
                  <a:srgbClr val="0000CC"/>
                </a:solidFill>
                <a:latin typeface="Arial"/>
                <a:cs typeface="Arial"/>
              </a:rPr>
              <a:t>л</a:t>
            </a:r>
            <a:r>
              <a:rPr sz="1800" spc="-10" dirty="0">
                <a:solidFill>
                  <a:srgbClr val="0000CC"/>
                </a:solidFill>
                <a:latin typeface="Arial"/>
                <a:cs typeface="Arial"/>
              </a:rPr>
              <a:t>а</a:t>
            </a:r>
            <a:r>
              <a:rPr sz="1800" dirty="0">
                <a:solidFill>
                  <a:srgbClr val="0000CC"/>
                </a:solidFill>
                <a:latin typeface="Arial"/>
                <a:cs typeface="Arial"/>
              </a:rPr>
              <a:t>сные</a:t>
            </a:r>
            <a:endParaRPr sz="1800">
              <a:latin typeface="Arial"/>
              <a:cs typeface="Arial"/>
            </a:endParaRPr>
          </a:p>
          <a:p>
            <a:pPr marL="12700">
              <a:lnSpc>
                <a:spcPct val="100000"/>
              </a:lnSpc>
            </a:pPr>
            <a:r>
              <a:rPr sz="1800" dirty="0">
                <a:solidFill>
                  <a:srgbClr val="535353"/>
                </a:solidFill>
                <a:latin typeface="Arial"/>
                <a:cs typeface="Arial"/>
              </a:rPr>
              <a:t>c</a:t>
            </a:r>
            <a:r>
              <a:rPr sz="1800" spc="-10" dirty="0">
                <a:solidFill>
                  <a:srgbClr val="535353"/>
                </a:solidFill>
                <a:latin typeface="Arial"/>
                <a:cs typeface="Arial"/>
              </a:rPr>
              <a:t>on</a:t>
            </a:r>
            <a:r>
              <a:rPr sz="1800" dirty="0">
                <a:solidFill>
                  <a:srgbClr val="535353"/>
                </a:solidFill>
                <a:latin typeface="Arial"/>
                <a:cs typeface="Arial"/>
              </a:rPr>
              <a:t>s</a:t>
            </a:r>
            <a:r>
              <a:rPr sz="1800" spc="-10" dirty="0">
                <a:solidFill>
                  <a:srgbClr val="535353"/>
                </a:solidFill>
                <a:latin typeface="Arial"/>
                <a:cs typeface="Arial"/>
              </a:rPr>
              <a:t>onan</a:t>
            </a:r>
            <a:r>
              <a:rPr sz="1800" dirty="0">
                <a:solidFill>
                  <a:srgbClr val="535353"/>
                </a:solidFill>
                <a:latin typeface="Arial"/>
                <a:cs typeface="Arial"/>
              </a:rPr>
              <a:t>ts</a:t>
            </a:r>
            <a:r>
              <a:rPr sz="1800" spc="5" dirty="0">
                <a:solidFill>
                  <a:srgbClr val="535353"/>
                </a:solidFill>
                <a:latin typeface="Arial"/>
                <a:cs typeface="Arial"/>
              </a:rPr>
              <a:t>,</a:t>
            </a:r>
            <a:r>
              <a:rPr sz="1600" spc="-30" dirty="0">
                <a:solidFill>
                  <a:srgbClr val="535353"/>
                </a:solidFill>
                <a:latin typeface="Arial"/>
                <a:cs typeface="Arial"/>
              </a:rPr>
              <a:t>w</a:t>
            </a:r>
            <a:r>
              <a:rPr sz="1600" spc="-10" dirty="0">
                <a:solidFill>
                  <a:srgbClr val="535353"/>
                </a:solidFill>
                <a:latin typeface="Arial"/>
                <a:cs typeface="Arial"/>
              </a:rPr>
              <a:t>h</a:t>
            </a:r>
            <a:r>
              <a:rPr sz="1600" spc="-5" dirty="0">
                <a:solidFill>
                  <a:srgbClr val="535353"/>
                </a:solidFill>
                <a:latin typeface="Arial"/>
                <a:cs typeface="Arial"/>
              </a:rPr>
              <a:t>ic</a:t>
            </a:r>
            <a:r>
              <a:rPr sz="1600" spc="-10" dirty="0">
                <a:solidFill>
                  <a:srgbClr val="535353"/>
                </a:solidFill>
                <a:latin typeface="Arial"/>
                <a:cs typeface="Arial"/>
              </a:rPr>
              <a:t>h</a:t>
            </a:r>
            <a:r>
              <a:rPr sz="1600" spc="10" dirty="0">
                <a:solidFill>
                  <a:srgbClr val="535353"/>
                </a:solidFill>
                <a:latin typeface="Arial"/>
                <a:cs typeface="Arial"/>
              </a:rPr>
              <a:t> </a:t>
            </a:r>
            <a:r>
              <a:rPr sz="1600" dirty="0">
                <a:solidFill>
                  <a:srgbClr val="535353"/>
                </a:solidFill>
                <a:latin typeface="Arial"/>
                <a:cs typeface="Arial"/>
              </a:rPr>
              <a:t>l</a:t>
            </a:r>
            <a:r>
              <a:rPr sz="1600" spc="-10" dirty="0">
                <a:solidFill>
                  <a:srgbClr val="535353"/>
                </a:solidFill>
                <a:latin typeface="Arial"/>
                <a:cs typeface="Arial"/>
              </a:rPr>
              <a:t>ook</a:t>
            </a:r>
            <a:r>
              <a:rPr sz="1600" spc="5" dirty="0">
                <a:solidFill>
                  <a:srgbClr val="535353"/>
                </a:solidFill>
                <a:latin typeface="Arial"/>
                <a:cs typeface="Arial"/>
              </a:rPr>
              <a:t> </a:t>
            </a:r>
            <a:r>
              <a:rPr sz="1600" dirty="0">
                <a:solidFill>
                  <a:srgbClr val="535353"/>
                </a:solidFill>
                <a:latin typeface="Arial"/>
                <a:cs typeface="Arial"/>
              </a:rPr>
              <a:t>lik</a:t>
            </a:r>
            <a:r>
              <a:rPr sz="1600" spc="-10" dirty="0">
                <a:solidFill>
                  <a:srgbClr val="535353"/>
                </a:solidFill>
                <a:latin typeface="Arial"/>
                <a:cs typeface="Arial"/>
              </a:rPr>
              <a:t>e</a:t>
            </a:r>
            <a:r>
              <a:rPr sz="1600" spc="-25" dirty="0">
                <a:solidFill>
                  <a:srgbClr val="535353"/>
                </a:solidFill>
                <a:latin typeface="Arial"/>
                <a:cs typeface="Arial"/>
              </a:rPr>
              <a:t> G</a:t>
            </a:r>
            <a:r>
              <a:rPr sz="1600" spc="-15" dirty="0">
                <a:solidFill>
                  <a:srgbClr val="535353"/>
                </a:solidFill>
                <a:latin typeface="Arial"/>
                <a:cs typeface="Arial"/>
              </a:rPr>
              <a:t>r</a:t>
            </a:r>
            <a:r>
              <a:rPr sz="1600" spc="-10" dirty="0">
                <a:solidFill>
                  <a:srgbClr val="535353"/>
                </a:solidFill>
                <a:latin typeface="Arial"/>
                <a:cs typeface="Arial"/>
              </a:rPr>
              <a:t>eek</a:t>
            </a:r>
            <a:r>
              <a:rPr sz="1600" spc="25" dirty="0">
                <a:solidFill>
                  <a:srgbClr val="535353"/>
                </a:solidFill>
                <a:latin typeface="Arial"/>
                <a:cs typeface="Arial"/>
              </a:rPr>
              <a:t> </a:t>
            </a:r>
            <a:r>
              <a:rPr sz="1600" dirty="0">
                <a:solidFill>
                  <a:srgbClr val="535353"/>
                </a:solidFill>
                <a:latin typeface="Arial"/>
                <a:cs typeface="Arial"/>
              </a:rPr>
              <a:t>l</a:t>
            </a:r>
            <a:r>
              <a:rPr sz="1600" spc="-10" dirty="0">
                <a:solidFill>
                  <a:srgbClr val="535353"/>
                </a:solidFill>
                <a:latin typeface="Arial"/>
                <a:cs typeface="Arial"/>
              </a:rPr>
              <a:t>ette</a:t>
            </a:r>
            <a:r>
              <a:rPr sz="1600" spc="-15" dirty="0">
                <a:solidFill>
                  <a:srgbClr val="535353"/>
                </a:solidFill>
                <a:latin typeface="Arial"/>
                <a:cs typeface="Arial"/>
              </a:rPr>
              <a:t>r</a:t>
            </a:r>
            <a:r>
              <a:rPr sz="1600" dirty="0">
                <a:solidFill>
                  <a:srgbClr val="535353"/>
                </a:solidFill>
                <a:latin typeface="Arial"/>
                <a:cs typeface="Arial"/>
              </a:rPr>
              <a:t>s</a:t>
            </a:r>
            <a:r>
              <a:rPr sz="1600" spc="-20" dirty="0">
                <a:solidFill>
                  <a:srgbClr val="535353"/>
                </a:solidFill>
                <a:latin typeface="Arial"/>
                <a:cs typeface="Arial"/>
              </a:rPr>
              <a:t>—</a:t>
            </a:r>
            <a:r>
              <a:rPr sz="1600" spc="-15" dirty="0">
                <a:solidFill>
                  <a:srgbClr val="535353"/>
                </a:solidFill>
                <a:latin typeface="Arial"/>
                <a:cs typeface="Arial"/>
              </a:rPr>
              <a:t>r</a:t>
            </a:r>
            <a:r>
              <a:rPr sz="1600" spc="-10" dirty="0">
                <a:solidFill>
                  <a:srgbClr val="535353"/>
                </a:solidFill>
                <a:latin typeface="Arial"/>
                <a:cs typeface="Arial"/>
              </a:rPr>
              <a:t>emember</a:t>
            </a:r>
            <a:r>
              <a:rPr sz="1600" spc="40" dirty="0">
                <a:solidFill>
                  <a:srgbClr val="535353"/>
                </a:solidFill>
                <a:latin typeface="Arial"/>
                <a:cs typeface="Arial"/>
              </a:rPr>
              <a:t> </a:t>
            </a:r>
            <a:r>
              <a:rPr sz="1600" spc="-10" dirty="0">
                <a:solidFill>
                  <a:srgbClr val="535353"/>
                </a:solidFill>
                <a:latin typeface="Arial"/>
                <a:cs typeface="Arial"/>
              </a:rPr>
              <a:t>mathemat</a:t>
            </a:r>
            <a:r>
              <a:rPr sz="1600" spc="-5" dirty="0">
                <a:solidFill>
                  <a:srgbClr val="535353"/>
                </a:solidFill>
                <a:latin typeface="Arial"/>
                <a:cs typeface="Arial"/>
              </a:rPr>
              <a:t>ic</a:t>
            </a:r>
            <a:r>
              <a:rPr sz="1600" spc="-10" dirty="0">
                <a:solidFill>
                  <a:srgbClr val="535353"/>
                </a:solidFill>
                <a:latin typeface="Arial"/>
                <a:cs typeface="Arial"/>
              </a:rPr>
              <a:t>s</a:t>
            </a:r>
            <a:r>
              <a:rPr sz="1600" spc="15" dirty="0">
                <a:solidFill>
                  <a:srgbClr val="535353"/>
                </a:solidFill>
                <a:latin typeface="Arial"/>
                <a:cs typeface="Arial"/>
              </a:rPr>
              <a:t> </a:t>
            </a:r>
            <a:r>
              <a:rPr sz="1600" spc="-10" dirty="0">
                <a:solidFill>
                  <a:srgbClr val="535353"/>
                </a:solidFill>
                <a:latin typeface="Arial"/>
                <a:cs typeface="Arial"/>
              </a:rPr>
              <a:t>and</a:t>
            </a:r>
            <a:r>
              <a:rPr sz="1600" spc="-5" dirty="0">
                <a:solidFill>
                  <a:srgbClr val="535353"/>
                </a:solidFill>
                <a:latin typeface="Arial"/>
                <a:cs typeface="Arial"/>
              </a:rPr>
              <a:t> s</a:t>
            </a:r>
            <a:r>
              <a:rPr sz="1600" spc="-10" dirty="0">
                <a:solidFill>
                  <a:srgbClr val="535353"/>
                </a:solidFill>
                <a:latin typeface="Arial"/>
                <a:cs typeface="Arial"/>
              </a:rPr>
              <a:t>tudent</a:t>
            </a:r>
            <a:r>
              <a:rPr sz="1600" spc="10" dirty="0">
                <a:solidFill>
                  <a:srgbClr val="535353"/>
                </a:solidFill>
                <a:latin typeface="Arial"/>
                <a:cs typeface="Arial"/>
              </a:rPr>
              <a:t> </a:t>
            </a:r>
            <a:r>
              <a:rPr sz="1600" spc="-10" dirty="0">
                <a:solidFill>
                  <a:srgbClr val="535353"/>
                </a:solidFill>
                <a:latin typeface="Arial"/>
                <a:cs typeface="Arial"/>
              </a:rPr>
              <a:t>o</a:t>
            </a:r>
            <a:r>
              <a:rPr sz="1600" spc="-15" dirty="0">
                <a:solidFill>
                  <a:srgbClr val="535353"/>
                </a:solidFill>
                <a:latin typeface="Arial"/>
                <a:cs typeface="Arial"/>
              </a:rPr>
              <a:t>r</a:t>
            </a:r>
            <a:r>
              <a:rPr sz="1600" spc="-10" dirty="0">
                <a:solidFill>
                  <a:srgbClr val="535353"/>
                </a:solidFill>
                <a:latin typeface="Arial"/>
                <a:cs typeface="Arial"/>
              </a:rPr>
              <a:t>gan</a:t>
            </a:r>
            <a:r>
              <a:rPr sz="1600" spc="-5" dirty="0">
                <a:solidFill>
                  <a:srgbClr val="535353"/>
                </a:solidFill>
                <a:latin typeface="Arial"/>
                <a:cs typeface="Arial"/>
              </a:rPr>
              <a:t>iz</a:t>
            </a:r>
            <a:r>
              <a:rPr sz="1600" spc="-10" dirty="0">
                <a:solidFill>
                  <a:srgbClr val="535353"/>
                </a:solidFill>
                <a:latin typeface="Arial"/>
                <a:cs typeface="Arial"/>
              </a:rPr>
              <a:t>at</a:t>
            </a:r>
            <a:r>
              <a:rPr sz="1600" dirty="0">
                <a:solidFill>
                  <a:srgbClr val="535353"/>
                </a:solidFill>
                <a:latin typeface="Arial"/>
                <a:cs typeface="Arial"/>
              </a:rPr>
              <a:t>i</a:t>
            </a:r>
            <a:r>
              <a:rPr sz="1600" spc="-10" dirty="0">
                <a:solidFill>
                  <a:srgbClr val="535353"/>
                </a:solidFill>
                <a:latin typeface="Arial"/>
                <a:cs typeface="Arial"/>
              </a:rPr>
              <a:t>ons</a:t>
            </a:r>
            <a:endParaRPr sz="1600">
              <a:latin typeface="Arial"/>
              <a:cs typeface="Arial"/>
            </a:endParaRPr>
          </a:p>
        </p:txBody>
      </p:sp>
      <p:sp>
        <p:nvSpPr>
          <p:cNvPr id="22" name="object 22"/>
          <p:cNvSpPr txBox="1"/>
          <p:nvPr/>
        </p:nvSpPr>
        <p:spPr>
          <a:xfrm>
            <a:off x="4733701" y="1074754"/>
            <a:ext cx="1692910" cy="330200"/>
          </a:xfrm>
          <a:prstGeom prst="rect">
            <a:avLst/>
          </a:prstGeom>
        </p:spPr>
        <p:txBody>
          <a:bodyPr vert="horz" wrap="square" lIns="0" tIns="0" rIns="0" bIns="0" rtlCol="0">
            <a:spAutoFit/>
          </a:bodyPr>
          <a:lstStyle/>
          <a:p>
            <a:pPr marL="12700">
              <a:lnSpc>
                <a:spcPct val="100000"/>
              </a:lnSpc>
            </a:pPr>
            <a:r>
              <a:rPr sz="2400" b="1" dirty="0">
                <a:solidFill>
                  <a:srgbClr val="800000"/>
                </a:solidFill>
                <a:latin typeface="Verdana"/>
                <a:cs typeface="Verdana"/>
              </a:rPr>
              <a:t>Ха-ха-х</a:t>
            </a:r>
            <a:r>
              <a:rPr sz="2400" b="1" spc="-10" dirty="0">
                <a:solidFill>
                  <a:srgbClr val="800000"/>
                </a:solidFill>
                <a:latin typeface="Verdana"/>
                <a:cs typeface="Verdana"/>
              </a:rPr>
              <a:t>а!</a:t>
            </a:r>
            <a:endParaRPr sz="2400">
              <a:latin typeface="Verdana"/>
              <a:cs typeface="Verdana"/>
            </a:endParaRPr>
          </a:p>
        </p:txBody>
      </p:sp>
      <p:sp>
        <p:nvSpPr>
          <p:cNvPr id="23" name="object 23"/>
          <p:cNvSpPr/>
          <p:nvPr/>
        </p:nvSpPr>
        <p:spPr>
          <a:xfrm>
            <a:off x="6627876" y="914400"/>
            <a:ext cx="1523999" cy="1523999"/>
          </a:xfrm>
          <a:prstGeom prst="rect">
            <a:avLst/>
          </a:prstGeom>
          <a:blipFill>
            <a:blip r:embed="rId4" cstate="print"/>
            <a:stretch>
              <a:fillRect/>
            </a:stretch>
          </a:blipFill>
        </p:spPr>
        <p:txBody>
          <a:bodyPr wrap="square" lIns="0" tIns="0" rIns="0" bIns="0" rtlCol="0"/>
          <a:lstStyle/>
          <a:p>
            <a:endParaRPr/>
          </a:p>
        </p:txBody>
      </p:sp>
      <p:sp>
        <p:nvSpPr>
          <p:cNvPr id="24" name="object 24"/>
          <p:cNvSpPr txBox="1"/>
          <p:nvPr/>
        </p:nvSpPr>
        <p:spPr>
          <a:xfrm>
            <a:off x="9150095" y="1978151"/>
            <a:ext cx="870585" cy="523240"/>
          </a:xfrm>
          <a:prstGeom prst="rect">
            <a:avLst/>
          </a:prstGeom>
          <a:solidFill>
            <a:srgbClr val="FBE4BB"/>
          </a:solidFill>
        </p:spPr>
        <p:txBody>
          <a:bodyPr vert="horz" wrap="square" lIns="0" tIns="0" rIns="0" bIns="0" rtlCol="0">
            <a:spAutoFit/>
          </a:bodyPr>
          <a:lstStyle/>
          <a:p>
            <a:pPr marL="95250">
              <a:lnSpc>
                <a:spcPct val="100000"/>
              </a:lnSpc>
            </a:pPr>
            <a:r>
              <a:rPr sz="2800" b="1" spc="-20" dirty="0">
                <a:solidFill>
                  <a:srgbClr val="800000"/>
                </a:solidFill>
                <a:latin typeface="Verdana"/>
                <a:cs typeface="Verdana"/>
              </a:rPr>
              <a:t>Да!</a:t>
            </a:r>
            <a:endParaRPr sz="2800">
              <a:latin typeface="Verdana"/>
              <a:cs typeface="Verdana"/>
            </a:endParaRPr>
          </a:p>
        </p:txBody>
      </p:sp>
      <p:sp>
        <p:nvSpPr>
          <p:cNvPr id="25" name="object 25"/>
          <p:cNvSpPr txBox="1"/>
          <p:nvPr/>
        </p:nvSpPr>
        <p:spPr>
          <a:xfrm>
            <a:off x="8769095" y="4703778"/>
            <a:ext cx="1007110" cy="695960"/>
          </a:xfrm>
          <a:prstGeom prst="rect">
            <a:avLst/>
          </a:prstGeom>
        </p:spPr>
        <p:txBody>
          <a:bodyPr vert="horz" wrap="square" lIns="0" tIns="0" rIns="0" bIns="0" rtlCol="0">
            <a:spAutoFit/>
          </a:bodyPr>
          <a:lstStyle/>
          <a:p>
            <a:pPr algn="ctr">
              <a:lnSpc>
                <a:spcPct val="100000"/>
              </a:lnSpc>
            </a:pPr>
            <a:r>
              <a:rPr sz="2400" b="1" spc="-5" dirty="0">
                <a:solidFill>
                  <a:srgbClr val="800000"/>
                </a:solidFill>
                <a:latin typeface="Verdana"/>
                <a:cs typeface="Verdana"/>
              </a:rPr>
              <a:t>ПАПА</a:t>
            </a:r>
            <a:endParaRPr sz="2400">
              <a:latin typeface="Verdana"/>
              <a:cs typeface="Verdana"/>
            </a:endParaRPr>
          </a:p>
          <a:p>
            <a:pPr algn="ctr">
              <a:lnSpc>
                <a:spcPct val="100000"/>
              </a:lnSpc>
            </a:pPr>
            <a:r>
              <a:rPr sz="2400" b="1" dirty="0">
                <a:solidFill>
                  <a:srgbClr val="800000"/>
                </a:solidFill>
                <a:latin typeface="Verdana"/>
                <a:cs typeface="Verdana"/>
              </a:rPr>
              <a:t>папа</a:t>
            </a:r>
            <a:endParaRPr sz="2400">
              <a:latin typeface="Verdana"/>
              <a:cs typeface="Verdana"/>
            </a:endParaRPr>
          </a:p>
        </p:txBody>
      </p:sp>
      <p:sp>
        <p:nvSpPr>
          <p:cNvPr id="26" name="object 26"/>
          <p:cNvSpPr/>
          <p:nvPr/>
        </p:nvSpPr>
        <p:spPr>
          <a:xfrm>
            <a:off x="7850123" y="2895600"/>
            <a:ext cx="2619755" cy="1743455"/>
          </a:xfrm>
          <a:prstGeom prst="rect">
            <a:avLst/>
          </a:prstGeom>
          <a:blipFill>
            <a:blip r:embed="rId5" cstate="print"/>
            <a:stretch>
              <a:fillRect/>
            </a:stretch>
          </a:blipFill>
        </p:spPr>
        <p:txBody>
          <a:bodyPr wrap="square" lIns="0" tIns="0" rIns="0" bIns="0" rtlCol="0"/>
          <a:lstStyle/>
          <a:p>
            <a:endParaRPr/>
          </a:p>
        </p:txBody>
      </p:sp>
      <p:sp>
        <p:nvSpPr>
          <p:cNvPr id="27" name="object 27"/>
          <p:cNvSpPr/>
          <p:nvPr/>
        </p:nvSpPr>
        <p:spPr>
          <a:xfrm>
            <a:off x="2118360" y="5234940"/>
            <a:ext cx="2846831" cy="160019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54240" y="57911"/>
            <a:ext cx="2610611" cy="175259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648967" y="2708148"/>
            <a:ext cx="2715767" cy="1685543"/>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2379472" y="2792429"/>
            <a:ext cx="970915" cy="695960"/>
          </a:xfrm>
          <a:prstGeom prst="rect">
            <a:avLst/>
          </a:prstGeom>
        </p:spPr>
        <p:txBody>
          <a:bodyPr vert="horz" wrap="square" lIns="0" tIns="0" rIns="0" bIns="0" rtlCol="0">
            <a:spAutoFit/>
          </a:bodyPr>
          <a:lstStyle/>
          <a:p>
            <a:pPr algn="ctr">
              <a:lnSpc>
                <a:spcPct val="100000"/>
              </a:lnSpc>
            </a:pPr>
            <a:r>
              <a:rPr sz="2400" b="1" spc="-5" dirty="0">
                <a:solidFill>
                  <a:srgbClr val="800000"/>
                </a:solidFill>
                <a:latin typeface="Verdana"/>
                <a:cs typeface="Verdana"/>
              </a:rPr>
              <a:t>П</a:t>
            </a:r>
            <a:r>
              <a:rPr sz="2400" b="1" dirty="0">
                <a:solidFill>
                  <a:srgbClr val="800000"/>
                </a:solidFill>
                <a:latin typeface="Verdana"/>
                <a:cs typeface="Verdana"/>
              </a:rPr>
              <a:t>ОРТ</a:t>
            </a:r>
            <a:endParaRPr sz="2400">
              <a:latin typeface="Verdana"/>
              <a:cs typeface="Verdana"/>
            </a:endParaRPr>
          </a:p>
          <a:p>
            <a:pPr algn="ctr">
              <a:lnSpc>
                <a:spcPct val="100000"/>
              </a:lnSpc>
            </a:pPr>
            <a:r>
              <a:rPr sz="2400" b="1" dirty="0">
                <a:solidFill>
                  <a:srgbClr val="800000"/>
                </a:solidFill>
                <a:latin typeface="Verdana"/>
                <a:cs typeface="Verdana"/>
              </a:rPr>
              <a:t>п</a:t>
            </a:r>
            <a:r>
              <a:rPr sz="2400" b="1" spc="-5" dirty="0">
                <a:solidFill>
                  <a:srgbClr val="800000"/>
                </a:solidFill>
                <a:latin typeface="Verdana"/>
                <a:cs typeface="Verdana"/>
              </a:rPr>
              <a:t>о</a:t>
            </a:r>
            <a:r>
              <a:rPr sz="2400" b="1" dirty="0">
                <a:solidFill>
                  <a:srgbClr val="800000"/>
                </a:solidFill>
                <a:latin typeface="Verdana"/>
                <a:cs typeface="Verdana"/>
              </a:rPr>
              <a:t>рт</a:t>
            </a:r>
            <a:endParaRPr sz="2400">
              <a:latin typeface="Verdana"/>
              <a:cs typeface="Verdana"/>
            </a:endParaRPr>
          </a:p>
        </p:txBody>
      </p:sp>
      <p:sp>
        <p:nvSpPr>
          <p:cNvPr id="5" name="object 5"/>
          <p:cNvSpPr txBox="1">
            <a:spLocks noGrp="1"/>
          </p:cNvSpPr>
          <p:nvPr>
            <p:ph type="title"/>
          </p:nvPr>
        </p:nvSpPr>
        <p:spPr>
          <a:prstGeom prst="rect">
            <a:avLst/>
          </a:prstGeom>
        </p:spPr>
        <p:txBody>
          <a:bodyPr vert="horz" wrap="square" lIns="0" tIns="0" rIns="0" bIns="0" rtlCol="0">
            <a:spAutoFit/>
          </a:bodyPr>
          <a:lstStyle/>
          <a:p>
            <a:pPr marL="7856220" algn="ctr">
              <a:lnSpc>
                <a:spcPct val="100000"/>
              </a:lnSpc>
            </a:pPr>
            <a:r>
              <a:rPr spc="-5" dirty="0"/>
              <a:t>Ф</a:t>
            </a:r>
            <a:r>
              <a:rPr dirty="0"/>
              <a:t>О</a:t>
            </a:r>
            <a:r>
              <a:rPr spc="-5" dirty="0"/>
              <a:t>ТО</a:t>
            </a:r>
          </a:p>
          <a:p>
            <a:pPr marL="7856855" algn="ctr">
              <a:lnSpc>
                <a:spcPct val="100000"/>
              </a:lnSpc>
            </a:pPr>
            <a:r>
              <a:rPr spc="-5" dirty="0"/>
              <a:t>фо</a:t>
            </a:r>
            <a:r>
              <a:rPr dirty="0"/>
              <a:t>то</a:t>
            </a:r>
          </a:p>
        </p:txBody>
      </p:sp>
      <p:sp>
        <p:nvSpPr>
          <p:cNvPr id="6" name="object 6"/>
          <p:cNvSpPr/>
          <p:nvPr/>
        </p:nvSpPr>
        <p:spPr>
          <a:xfrm>
            <a:off x="5942076" y="2042160"/>
            <a:ext cx="1647442" cy="2770631"/>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098794" y="3360754"/>
            <a:ext cx="1299210" cy="695960"/>
          </a:xfrm>
          <a:prstGeom prst="rect">
            <a:avLst/>
          </a:prstGeom>
        </p:spPr>
        <p:txBody>
          <a:bodyPr vert="horz" wrap="square" lIns="0" tIns="0" rIns="0" bIns="0" rtlCol="0">
            <a:spAutoFit/>
          </a:bodyPr>
          <a:lstStyle/>
          <a:p>
            <a:pPr algn="ctr">
              <a:lnSpc>
                <a:spcPct val="100000"/>
              </a:lnSpc>
            </a:pPr>
            <a:r>
              <a:rPr sz="2400" b="1" dirty="0">
                <a:solidFill>
                  <a:srgbClr val="800000"/>
                </a:solidFill>
                <a:latin typeface="Verdana"/>
                <a:cs typeface="Verdana"/>
              </a:rPr>
              <a:t>Л</a:t>
            </a:r>
            <a:r>
              <a:rPr sz="2400" b="1" spc="-5" dirty="0">
                <a:solidFill>
                  <a:srgbClr val="800000"/>
                </a:solidFill>
                <a:latin typeface="Verdana"/>
                <a:cs typeface="Verdana"/>
              </a:rPr>
              <a:t>А</a:t>
            </a:r>
            <a:r>
              <a:rPr sz="2400" b="1" dirty="0">
                <a:solidFill>
                  <a:srgbClr val="800000"/>
                </a:solidFill>
                <a:latin typeface="Verdana"/>
                <a:cs typeface="Verdana"/>
              </a:rPr>
              <a:t>М</a:t>
            </a:r>
            <a:r>
              <a:rPr sz="2400" b="1" spc="-5" dirty="0">
                <a:solidFill>
                  <a:srgbClr val="800000"/>
                </a:solidFill>
                <a:latin typeface="Verdana"/>
                <a:cs typeface="Verdana"/>
              </a:rPr>
              <a:t>ПА</a:t>
            </a:r>
            <a:endParaRPr sz="2400">
              <a:latin typeface="Verdana"/>
              <a:cs typeface="Verdana"/>
            </a:endParaRPr>
          </a:p>
          <a:p>
            <a:pPr algn="ctr">
              <a:lnSpc>
                <a:spcPct val="100000"/>
              </a:lnSpc>
            </a:pPr>
            <a:r>
              <a:rPr sz="2400" b="1" dirty="0">
                <a:solidFill>
                  <a:srgbClr val="800000"/>
                </a:solidFill>
                <a:latin typeface="Verdana"/>
                <a:cs typeface="Verdana"/>
              </a:rPr>
              <a:t>лампа</a:t>
            </a:r>
            <a:endParaRPr sz="2400">
              <a:latin typeface="Verdana"/>
              <a:cs typeface="Verdana"/>
            </a:endParaRPr>
          </a:p>
        </p:txBody>
      </p:sp>
      <p:sp>
        <p:nvSpPr>
          <p:cNvPr id="8" name="object 8"/>
          <p:cNvSpPr txBox="1"/>
          <p:nvPr/>
        </p:nvSpPr>
        <p:spPr>
          <a:xfrm>
            <a:off x="1607615" y="1608154"/>
            <a:ext cx="2290445" cy="695960"/>
          </a:xfrm>
          <a:prstGeom prst="rect">
            <a:avLst/>
          </a:prstGeom>
        </p:spPr>
        <p:txBody>
          <a:bodyPr vert="horz" wrap="square" lIns="0" tIns="0" rIns="0" bIns="0" rtlCol="0">
            <a:spAutoFit/>
          </a:bodyPr>
          <a:lstStyle/>
          <a:p>
            <a:pPr algn="ctr">
              <a:lnSpc>
                <a:spcPct val="100000"/>
              </a:lnSpc>
            </a:pPr>
            <a:r>
              <a:rPr sz="2400" b="1" dirty="0">
                <a:solidFill>
                  <a:srgbClr val="800000"/>
                </a:solidFill>
                <a:latin typeface="Verdana"/>
                <a:cs typeface="Verdana"/>
              </a:rPr>
              <a:t>Ха-ха-х</a:t>
            </a:r>
            <a:r>
              <a:rPr sz="2400" b="1" spc="-10" dirty="0">
                <a:solidFill>
                  <a:srgbClr val="800000"/>
                </a:solidFill>
                <a:latin typeface="Verdana"/>
                <a:cs typeface="Verdana"/>
              </a:rPr>
              <a:t>а!</a:t>
            </a:r>
            <a:endParaRPr sz="2400">
              <a:latin typeface="Verdana"/>
              <a:cs typeface="Verdana"/>
            </a:endParaRPr>
          </a:p>
          <a:p>
            <a:pPr algn="ctr">
              <a:lnSpc>
                <a:spcPct val="100000"/>
              </a:lnSpc>
            </a:pPr>
            <a:r>
              <a:rPr sz="2400" b="1" spc="-5" dirty="0">
                <a:solidFill>
                  <a:srgbClr val="800000"/>
                </a:solidFill>
                <a:latin typeface="Verdana"/>
                <a:cs typeface="Verdana"/>
              </a:rPr>
              <a:t>А</a:t>
            </a:r>
            <a:r>
              <a:rPr sz="2400" b="1" dirty="0">
                <a:solidFill>
                  <a:srgbClr val="800000"/>
                </a:solidFill>
                <a:latin typeface="Verdana"/>
                <a:cs typeface="Verdana"/>
              </a:rPr>
              <a:t>-ха-ха-</a:t>
            </a:r>
            <a:r>
              <a:rPr sz="2400" b="1" spc="-10" dirty="0">
                <a:solidFill>
                  <a:srgbClr val="800000"/>
                </a:solidFill>
                <a:latin typeface="Verdana"/>
                <a:cs typeface="Verdana"/>
              </a:rPr>
              <a:t>х</a:t>
            </a:r>
            <a:r>
              <a:rPr sz="2400" b="1" dirty="0">
                <a:solidFill>
                  <a:srgbClr val="800000"/>
                </a:solidFill>
                <a:latin typeface="Verdana"/>
                <a:cs typeface="Verdana"/>
              </a:rPr>
              <a:t>а</a:t>
            </a:r>
            <a:r>
              <a:rPr sz="2400" b="1" spc="-5" dirty="0">
                <a:solidFill>
                  <a:srgbClr val="800000"/>
                </a:solidFill>
                <a:latin typeface="Verdana"/>
                <a:cs typeface="Verdana"/>
              </a:rPr>
              <a:t>!!!</a:t>
            </a:r>
            <a:endParaRPr sz="2400">
              <a:latin typeface="Verdana"/>
              <a:cs typeface="Verdana"/>
            </a:endParaRPr>
          </a:p>
        </p:txBody>
      </p:sp>
      <p:sp>
        <p:nvSpPr>
          <p:cNvPr id="9" name="object 9"/>
          <p:cNvSpPr/>
          <p:nvPr/>
        </p:nvSpPr>
        <p:spPr>
          <a:xfrm>
            <a:off x="1911095" y="68580"/>
            <a:ext cx="1523999" cy="1523999"/>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3649503" y="407166"/>
            <a:ext cx="690245" cy="381000"/>
          </a:xfrm>
          <a:prstGeom prst="rect">
            <a:avLst/>
          </a:prstGeom>
        </p:spPr>
        <p:txBody>
          <a:bodyPr vert="horz" wrap="square" lIns="0" tIns="0" rIns="0" bIns="0" rtlCol="0">
            <a:spAutoFit/>
          </a:bodyPr>
          <a:lstStyle/>
          <a:p>
            <a:pPr marL="12700">
              <a:lnSpc>
                <a:spcPct val="100000"/>
              </a:lnSpc>
            </a:pPr>
            <a:r>
              <a:rPr sz="2800" b="1" spc="-20" dirty="0">
                <a:solidFill>
                  <a:srgbClr val="800000"/>
                </a:solidFill>
                <a:latin typeface="Verdana"/>
                <a:cs typeface="Verdana"/>
              </a:rPr>
              <a:t>Да.</a:t>
            </a:r>
            <a:endParaRPr sz="2800">
              <a:latin typeface="Verdana"/>
              <a:cs typeface="Verdana"/>
            </a:endParaRPr>
          </a:p>
        </p:txBody>
      </p:sp>
      <p:sp>
        <p:nvSpPr>
          <p:cNvPr id="11" name="object 11"/>
          <p:cNvSpPr txBox="1"/>
          <p:nvPr/>
        </p:nvSpPr>
        <p:spPr>
          <a:xfrm>
            <a:off x="4584446" y="1835165"/>
            <a:ext cx="1007110" cy="695960"/>
          </a:xfrm>
          <a:prstGeom prst="rect">
            <a:avLst/>
          </a:prstGeom>
        </p:spPr>
        <p:txBody>
          <a:bodyPr vert="horz" wrap="square" lIns="0" tIns="0" rIns="0" bIns="0" rtlCol="0">
            <a:spAutoFit/>
          </a:bodyPr>
          <a:lstStyle/>
          <a:p>
            <a:pPr algn="ctr">
              <a:lnSpc>
                <a:spcPct val="100000"/>
              </a:lnSpc>
            </a:pPr>
            <a:r>
              <a:rPr sz="2400" b="1" spc="-5" dirty="0">
                <a:solidFill>
                  <a:srgbClr val="800000"/>
                </a:solidFill>
                <a:latin typeface="Verdana"/>
                <a:cs typeface="Verdana"/>
              </a:rPr>
              <a:t>ПАПА</a:t>
            </a:r>
            <a:endParaRPr sz="2400">
              <a:latin typeface="Verdana"/>
              <a:cs typeface="Verdana"/>
            </a:endParaRPr>
          </a:p>
          <a:p>
            <a:pPr algn="ctr">
              <a:lnSpc>
                <a:spcPct val="100000"/>
              </a:lnSpc>
            </a:pPr>
            <a:r>
              <a:rPr sz="2400" b="1" dirty="0">
                <a:solidFill>
                  <a:srgbClr val="800000"/>
                </a:solidFill>
                <a:latin typeface="Verdana"/>
                <a:cs typeface="Verdana"/>
              </a:rPr>
              <a:t>папа</a:t>
            </a:r>
            <a:endParaRPr sz="2400">
              <a:latin typeface="Verdana"/>
              <a:cs typeface="Verdana"/>
            </a:endParaRPr>
          </a:p>
        </p:txBody>
      </p:sp>
      <p:sp>
        <p:nvSpPr>
          <p:cNvPr id="12" name="object 12"/>
          <p:cNvSpPr/>
          <p:nvPr/>
        </p:nvSpPr>
        <p:spPr>
          <a:xfrm>
            <a:off x="4439411" y="35052"/>
            <a:ext cx="2618231" cy="1743455"/>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7956803" y="2087879"/>
            <a:ext cx="1600199" cy="1600199"/>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9269157" y="2681304"/>
            <a:ext cx="1258570" cy="695960"/>
          </a:xfrm>
          <a:prstGeom prst="rect">
            <a:avLst/>
          </a:prstGeom>
        </p:spPr>
        <p:txBody>
          <a:bodyPr vert="horz" wrap="square" lIns="0" tIns="0" rIns="0" bIns="0" rtlCol="0">
            <a:spAutoFit/>
          </a:bodyPr>
          <a:lstStyle/>
          <a:p>
            <a:pPr algn="ctr">
              <a:lnSpc>
                <a:spcPct val="100000"/>
              </a:lnSpc>
            </a:pPr>
            <a:r>
              <a:rPr sz="2400" b="1" spc="-5" dirty="0">
                <a:solidFill>
                  <a:srgbClr val="800000"/>
                </a:solidFill>
                <a:latin typeface="Verdana"/>
                <a:cs typeface="Verdana"/>
              </a:rPr>
              <a:t>Г</a:t>
            </a:r>
            <a:r>
              <a:rPr sz="2400" b="1" dirty="0">
                <a:solidFill>
                  <a:srgbClr val="800000"/>
                </a:solidFill>
                <a:latin typeface="Verdana"/>
                <a:cs typeface="Verdana"/>
              </a:rPr>
              <a:t>Р</a:t>
            </a:r>
            <a:r>
              <a:rPr sz="2400" b="1" spc="-5" dirty="0">
                <a:solidFill>
                  <a:srgbClr val="800000"/>
                </a:solidFill>
                <a:latin typeface="Verdana"/>
                <a:cs typeface="Verdana"/>
              </a:rPr>
              <a:t>А</a:t>
            </a:r>
            <a:r>
              <a:rPr sz="2400" b="1" dirty="0">
                <a:solidFill>
                  <a:srgbClr val="800000"/>
                </a:solidFill>
                <a:latin typeface="Verdana"/>
                <a:cs typeface="Verdana"/>
              </a:rPr>
              <a:t>ММ</a:t>
            </a:r>
            <a:endParaRPr sz="2400">
              <a:latin typeface="Verdana"/>
              <a:cs typeface="Verdana"/>
            </a:endParaRPr>
          </a:p>
          <a:p>
            <a:pPr algn="ctr">
              <a:lnSpc>
                <a:spcPct val="100000"/>
              </a:lnSpc>
            </a:pPr>
            <a:r>
              <a:rPr sz="2400" b="1" spc="-5" dirty="0">
                <a:solidFill>
                  <a:srgbClr val="800000"/>
                </a:solidFill>
                <a:latin typeface="Verdana"/>
                <a:cs typeface="Verdana"/>
              </a:rPr>
              <a:t>г</a:t>
            </a:r>
            <a:r>
              <a:rPr sz="2400" b="1" dirty="0">
                <a:solidFill>
                  <a:srgbClr val="800000"/>
                </a:solidFill>
                <a:latin typeface="Verdana"/>
                <a:cs typeface="Verdana"/>
              </a:rPr>
              <a:t>рамм</a:t>
            </a:r>
            <a:endParaRPr sz="2400">
              <a:latin typeface="Verdana"/>
              <a:cs typeface="Verdana"/>
            </a:endParaRPr>
          </a:p>
        </p:txBody>
      </p:sp>
      <p:sp>
        <p:nvSpPr>
          <p:cNvPr id="15" name="object 15"/>
          <p:cNvSpPr txBox="1"/>
          <p:nvPr/>
        </p:nvSpPr>
        <p:spPr>
          <a:xfrm>
            <a:off x="6873429" y="5244977"/>
            <a:ext cx="1682750" cy="695960"/>
          </a:xfrm>
          <a:prstGeom prst="rect">
            <a:avLst/>
          </a:prstGeom>
        </p:spPr>
        <p:txBody>
          <a:bodyPr vert="horz" wrap="square" lIns="0" tIns="0" rIns="0" bIns="0" rtlCol="0">
            <a:spAutoFit/>
          </a:bodyPr>
          <a:lstStyle/>
          <a:p>
            <a:pPr algn="ctr">
              <a:lnSpc>
                <a:spcPct val="100000"/>
              </a:lnSpc>
            </a:pPr>
            <a:r>
              <a:rPr sz="2400" b="1" spc="-5" dirty="0">
                <a:solidFill>
                  <a:srgbClr val="800000"/>
                </a:solidFill>
                <a:latin typeface="Verdana"/>
                <a:cs typeface="Verdana"/>
              </a:rPr>
              <a:t>ПА</a:t>
            </a:r>
            <a:r>
              <a:rPr sz="2400" b="1" dirty="0">
                <a:solidFill>
                  <a:srgbClr val="800000"/>
                </a:solidFill>
                <a:latin typeface="Verdana"/>
                <a:cs typeface="Verdana"/>
              </a:rPr>
              <a:t>С</a:t>
            </a:r>
            <a:r>
              <a:rPr sz="2400" b="1" spc="-5" dirty="0">
                <a:solidFill>
                  <a:srgbClr val="800000"/>
                </a:solidFill>
                <a:latin typeface="Verdana"/>
                <a:cs typeface="Verdana"/>
              </a:rPr>
              <a:t>П</a:t>
            </a:r>
            <a:r>
              <a:rPr sz="2400" b="1" dirty="0">
                <a:solidFill>
                  <a:srgbClr val="800000"/>
                </a:solidFill>
                <a:latin typeface="Verdana"/>
                <a:cs typeface="Verdana"/>
              </a:rPr>
              <a:t>ОРТ</a:t>
            </a:r>
            <a:endParaRPr sz="2400">
              <a:latin typeface="Verdana"/>
              <a:cs typeface="Verdana"/>
            </a:endParaRPr>
          </a:p>
          <a:p>
            <a:pPr marL="635" algn="ctr">
              <a:lnSpc>
                <a:spcPct val="100000"/>
              </a:lnSpc>
            </a:pPr>
            <a:r>
              <a:rPr sz="2400" b="1" dirty="0">
                <a:solidFill>
                  <a:srgbClr val="800000"/>
                </a:solidFill>
                <a:latin typeface="Verdana"/>
                <a:cs typeface="Verdana"/>
              </a:rPr>
              <a:t>пасп</a:t>
            </a:r>
            <a:r>
              <a:rPr sz="2400" b="1" spc="-5" dirty="0">
                <a:solidFill>
                  <a:srgbClr val="800000"/>
                </a:solidFill>
                <a:latin typeface="Verdana"/>
                <a:cs typeface="Verdana"/>
              </a:rPr>
              <a:t>о</a:t>
            </a:r>
            <a:r>
              <a:rPr sz="2400" b="1" dirty="0">
                <a:solidFill>
                  <a:srgbClr val="800000"/>
                </a:solidFill>
                <a:latin typeface="Verdana"/>
                <a:cs typeface="Verdana"/>
              </a:rPr>
              <a:t>рт</a:t>
            </a:r>
            <a:endParaRPr sz="2400">
              <a:latin typeface="Verdana"/>
              <a:cs typeface="Verdana"/>
            </a:endParaRPr>
          </a:p>
        </p:txBody>
      </p:sp>
      <p:sp>
        <p:nvSpPr>
          <p:cNvPr id="16" name="object 16"/>
          <p:cNvSpPr/>
          <p:nvPr/>
        </p:nvSpPr>
        <p:spPr>
          <a:xfrm>
            <a:off x="8546592" y="3863340"/>
            <a:ext cx="2019299" cy="2939795"/>
          </a:xfrm>
          <a:prstGeom prst="rect">
            <a:avLst/>
          </a:prstGeom>
          <a:blipFill>
            <a:blip r:embed="rId9" cstate="print"/>
            <a:stretch>
              <a:fillRect/>
            </a:stretch>
          </a:blipFill>
        </p:spPr>
        <p:txBody>
          <a:bodyPr wrap="square" lIns="0" tIns="0" rIns="0" bIns="0" rtlCol="0"/>
          <a:lstStyle/>
          <a:p>
            <a:endParaRPr/>
          </a:p>
        </p:txBody>
      </p:sp>
      <p:sp>
        <p:nvSpPr>
          <p:cNvPr id="17" name="object 17"/>
          <p:cNvSpPr txBox="1"/>
          <p:nvPr/>
        </p:nvSpPr>
        <p:spPr>
          <a:xfrm>
            <a:off x="3427286" y="5257815"/>
            <a:ext cx="741680" cy="695960"/>
          </a:xfrm>
          <a:prstGeom prst="rect">
            <a:avLst/>
          </a:prstGeom>
        </p:spPr>
        <p:txBody>
          <a:bodyPr vert="horz" wrap="square" lIns="0" tIns="0" rIns="0" bIns="0" rtlCol="0">
            <a:spAutoFit/>
          </a:bodyPr>
          <a:lstStyle/>
          <a:p>
            <a:pPr marL="12700">
              <a:lnSpc>
                <a:spcPct val="100000"/>
              </a:lnSpc>
            </a:pPr>
            <a:r>
              <a:rPr sz="2400" b="1" dirty="0">
                <a:solidFill>
                  <a:srgbClr val="800000"/>
                </a:solidFill>
                <a:latin typeface="Verdana"/>
                <a:cs typeface="Verdana"/>
              </a:rPr>
              <a:t>ХОР</a:t>
            </a:r>
            <a:endParaRPr sz="2400">
              <a:latin typeface="Verdana"/>
              <a:cs typeface="Verdana"/>
            </a:endParaRPr>
          </a:p>
          <a:p>
            <a:pPr marL="56515">
              <a:lnSpc>
                <a:spcPct val="100000"/>
              </a:lnSpc>
            </a:pPr>
            <a:r>
              <a:rPr sz="2400" b="1" dirty="0">
                <a:solidFill>
                  <a:srgbClr val="800000"/>
                </a:solidFill>
                <a:latin typeface="Verdana"/>
                <a:cs typeface="Verdana"/>
              </a:rPr>
              <a:t>х</a:t>
            </a:r>
            <a:r>
              <a:rPr sz="2400" b="1" spc="-5" dirty="0">
                <a:solidFill>
                  <a:srgbClr val="800000"/>
                </a:solidFill>
                <a:latin typeface="Verdana"/>
                <a:cs typeface="Verdana"/>
              </a:rPr>
              <a:t>о</a:t>
            </a:r>
            <a:r>
              <a:rPr sz="2400" b="1" dirty="0">
                <a:solidFill>
                  <a:srgbClr val="800000"/>
                </a:solidFill>
                <a:latin typeface="Verdana"/>
                <a:cs typeface="Verdana"/>
              </a:rPr>
              <a:t>р</a:t>
            </a:r>
            <a:endParaRPr sz="2400">
              <a:latin typeface="Verdana"/>
              <a:cs typeface="Verdana"/>
            </a:endParaRPr>
          </a:p>
        </p:txBody>
      </p:sp>
      <p:sp>
        <p:nvSpPr>
          <p:cNvPr id="18" name="object 18"/>
          <p:cNvSpPr/>
          <p:nvPr/>
        </p:nvSpPr>
        <p:spPr>
          <a:xfrm>
            <a:off x="4189476" y="5173979"/>
            <a:ext cx="2456687" cy="1636775"/>
          </a:xfrm>
          <a:prstGeom prst="rect">
            <a:avLst/>
          </a:prstGeom>
          <a:blipFill>
            <a:blip r:embed="rId10" cstate="print"/>
            <a:stretch>
              <a:fillRect/>
            </a:stretch>
          </a:blipFill>
        </p:spPr>
        <p:txBody>
          <a:bodyPr wrap="square" lIns="0" tIns="0" rIns="0" bIns="0" rtlCol="0"/>
          <a:lstStyle/>
          <a:p>
            <a:endParaRPr/>
          </a:p>
        </p:txBody>
      </p:sp>
      <p:sp>
        <p:nvSpPr>
          <p:cNvPr id="19" name="object 19"/>
          <p:cNvSpPr txBox="1"/>
          <p:nvPr/>
        </p:nvSpPr>
        <p:spPr>
          <a:xfrm>
            <a:off x="1580767" y="6332553"/>
            <a:ext cx="1887220" cy="330200"/>
          </a:xfrm>
          <a:prstGeom prst="rect">
            <a:avLst/>
          </a:prstGeom>
        </p:spPr>
        <p:txBody>
          <a:bodyPr vert="horz" wrap="square" lIns="0" tIns="0" rIns="0" bIns="0" rtlCol="0">
            <a:spAutoFit/>
          </a:bodyPr>
          <a:lstStyle/>
          <a:p>
            <a:pPr marL="12700">
              <a:lnSpc>
                <a:spcPct val="100000"/>
              </a:lnSpc>
            </a:pPr>
            <a:r>
              <a:rPr sz="2400" b="1" spc="-5" dirty="0">
                <a:solidFill>
                  <a:srgbClr val="800000"/>
                </a:solidFill>
                <a:latin typeface="Verdana"/>
                <a:cs typeface="Verdana"/>
              </a:rPr>
              <a:t>Кок</a:t>
            </a:r>
            <a:r>
              <a:rPr sz="2400" b="1" dirty="0">
                <a:solidFill>
                  <a:srgbClr val="800000"/>
                </a:solidFill>
                <a:latin typeface="Verdana"/>
                <a:cs typeface="Verdana"/>
              </a:rPr>
              <a:t>а-</a:t>
            </a:r>
            <a:r>
              <a:rPr sz="2400" b="1" spc="-5" dirty="0">
                <a:solidFill>
                  <a:srgbClr val="800000"/>
                </a:solidFill>
                <a:latin typeface="Verdana"/>
                <a:cs typeface="Verdana"/>
              </a:rPr>
              <a:t>Ко</a:t>
            </a:r>
            <a:r>
              <a:rPr sz="2400" b="1" dirty="0">
                <a:solidFill>
                  <a:srgbClr val="800000"/>
                </a:solidFill>
                <a:latin typeface="Verdana"/>
                <a:cs typeface="Verdana"/>
              </a:rPr>
              <a:t>ла</a:t>
            </a:r>
            <a:endParaRPr sz="2400">
              <a:latin typeface="Verdana"/>
              <a:cs typeface="Verdana"/>
            </a:endParaRPr>
          </a:p>
        </p:txBody>
      </p:sp>
      <p:sp>
        <p:nvSpPr>
          <p:cNvPr id="20" name="object 20"/>
          <p:cNvSpPr/>
          <p:nvPr/>
        </p:nvSpPr>
        <p:spPr>
          <a:xfrm>
            <a:off x="1635251" y="4572000"/>
            <a:ext cx="1342643" cy="1793747"/>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201352" y="267783"/>
            <a:ext cx="958850" cy="5408930"/>
          </a:xfrm>
          <a:prstGeom prst="rect">
            <a:avLst/>
          </a:prstGeom>
        </p:spPr>
        <p:txBody>
          <a:bodyPr vert="horz" wrap="square" lIns="0" tIns="0" rIns="0" bIns="0" rtlCol="0">
            <a:spAutoFit/>
          </a:bodyPr>
          <a:lstStyle/>
          <a:p>
            <a:pPr marL="12700" marR="5080">
              <a:lnSpc>
                <a:spcPct val="100000"/>
              </a:lnSpc>
            </a:pPr>
            <a:r>
              <a:rPr sz="4000" spc="-30" dirty="0">
                <a:solidFill>
                  <a:srgbClr val="800000"/>
                </a:solidFill>
                <a:latin typeface="Times New Roman"/>
                <a:cs typeface="Times New Roman"/>
              </a:rPr>
              <a:t>А </a:t>
            </a:r>
            <a:r>
              <a:rPr sz="4000" spc="-20" dirty="0">
                <a:solidFill>
                  <a:srgbClr val="800000"/>
                </a:solidFill>
                <a:latin typeface="Times New Roman"/>
                <a:cs typeface="Times New Roman"/>
              </a:rPr>
              <a:t>а Б</a:t>
            </a:r>
            <a:r>
              <a:rPr sz="4000" spc="5" dirty="0">
                <a:solidFill>
                  <a:srgbClr val="800000"/>
                </a:solidFill>
                <a:latin typeface="Times New Roman"/>
                <a:cs typeface="Times New Roman"/>
              </a:rPr>
              <a:t> </a:t>
            </a:r>
            <a:r>
              <a:rPr sz="4000" spc="-25" dirty="0">
                <a:solidFill>
                  <a:srgbClr val="800000"/>
                </a:solidFill>
                <a:latin typeface="Times New Roman"/>
                <a:cs typeface="Times New Roman"/>
              </a:rPr>
              <a:t>б</a:t>
            </a:r>
            <a:r>
              <a:rPr sz="4000" spc="-20" dirty="0">
                <a:solidFill>
                  <a:srgbClr val="800000"/>
                </a:solidFill>
                <a:latin typeface="Times New Roman"/>
                <a:cs typeface="Times New Roman"/>
              </a:rPr>
              <a:t> В</a:t>
            </a:r>
            <a:r>
              <a:rPr sz="4000" spc="-10" dirty="0">
                <a:solidFill>
                  <a:srgbClr val="800000"/>
                </a:solidFill>
                <a:latin typeface="Times New Roman"/>
                <a:cs typeface="Times New Roman"/>
              </a:rPr>
              <a:t> </a:t>
            </a:r>
            <a:r>
              <a:rPr sz="4000" spc="-20" dirty="0">
                <a:solidFill>
                  <a:srgbClr val="800000"/>
                </a:solidFill>
                <a:latin typeface="Times New Roman"/>
                <a:cs typeface="Times New Roman"/>
              </a:rPr>
              <a:t>в Г</a:t>
            </a:r>
            <a:r>
              <a:rPr sz="4000" dirty="0">
                <a:solidFill>
                  <a:srgbClr val="800000"/>
                </a:solidFill>
                <a:latin typeface="Times New Roman"/>
                <a:cs typeface="Times New Roman"/>
              </a:rPr>
              <a:t> </a:t>
            </a:r>
            <a:r>
              <a:rPr sz="4000" spc="-20" dirty="0">
                <a:solidFill>
                  <a:srgbClr val="800000"/>
                </a:solidFill>
                <a:latin typeface="Times New Roman"/>
                <a:cs typeface="Times New Roman"/>
              </a:rPr>
              <a:t>г Д</a:t>
            </a:r>
            <a:r>
              <a:rPr sz="4000" spc="-10" dirty="0">
                <a:solidFill>
                  <a:srgbClr val="800000"/>
                </a:solidFill>
                <a:latin typeface="Times New Roman"/>
                <a:cs typeface="Times New Roman"/>
              </a:rPr>
              <a:t> </a:t>
            </a:r>
            <a:r>
              <a:rPr sz="4000" spc="-25" dirty="0">
                <a:solidFill>
                  <a:srgbClr val="800000"/>
                </a:solidFill>
                <a:latin typeface="Times New Roman"/>
                <a:cs typeface="Times New Roman"/>
              </a:rPr>
              <a:t>д</a:t>
            </a:r>
            <a:r>
              <a:rPr sz="4000" spc="-20" dirty="0">
                <a:solidFill>
                  <a:srgbClr val="800000"/>
                </a:solidFill>
                <a:latin typeface="Times New Roman"/>
                <a:cs typeface="Times New Roman"/>
              </a:rPr>
              <a:t> Е</a:t>
            </a:r>
            <a:r>
              <a:rPr sz="4000" spc="-10" dirty="0">
                <a:solidFill>
                  <a:srgbClr val="800000"/>
                </a:solidFill>
                <a:latin typeface="Times New Roman"/>
                <a:cs typeface="Times New Roman"/>
              </a:rPr>
              <a:t> </a:t>
            </a:r>
            <a:r>
              <a:rPr sz="4000" spc="-20" dirty="0">
                <a:solidFill>
                  <a:srgbClr val="800000"/>
                </a:solidFill>
                <a:latin typeface="Times New Roman"/>
                <a:cs typeface="Times New Roman"/>
              </a:rPr>
              <a:t>е Ё</a:t>
            </a:r>
            <a:r>
              <a:rPr sz="4000" spc="-10" dirty="0">
                <a:solidFill>
                  <a:srgbClr val="800000"/>
                </a:solidFill>
                <a:latin typeface="Times New Roman"/>
                <a:cs typeface="Times New Roman"/>
              </a:rPr>
              <a:t> </a:t>
            </a:r>
            <a:r>
              <a:rPr sz="4000" spc="-20" dirty="0">
                <a:solidFill>
                  <a:srgbClr val="800000"/>
                </a:solidFill>
                <a:latin typeface="Times New Roman"/>
                <a:cs typeface="Times New Roman"/>
              </a:rPr>
              <a:t>ё</a:t>
            </a:r>
            <a:r>
              <a:rPr sz="4000" spc="-25" dirty="0">
                <a:solidFill>
                  <a:srgbClr val="800000"/>
                </a:solidFill>
                <a:latin typeface="Times New Roman"/>
                <a:cs typeface="Times New Roman"/>
              </a:rPr>
              <a:t> Ж</a:t>
            </a:r>
            <a:r>
              <a:rPr sz="4000" dirty="0">
                <a:solidFill>
                  <a:srgbClr val="800000"/>
                </a:solidFill>
                <a:latin typeface="Times New Roman"/>
                <a:cs typeface="Times New Roman"/>
              </a:rPr>
              <a:t> </a:t>
            </a:r>
            <a:r>
              <a:rPr sz="4000" spc="-30" dirty="0">
                <a:solidFill>
                  <a:srgbClr val="800000"/>
                </a:solidFill>
                <a:latin typeface="Times New Roman"/>
                <a:cs typeface="Times New Roman"/>
              </a:rPr>
              <a:t>ж</a:t>
            </a:r>
            <a:r>
              <a:rPr sz="4000" spc="-15" dirty="0">
                <a:solidFill>
                  <a:srgbClr val="800000"/>
                </a:solidFill>
                <a:latin typeface="Times New Roman"/>
                <a:cs typeface="Times New Roman"/>
              </a:rPr>
              <a:t> З</a:t>
            </a:r>
            <a:r>
              <a:rPr sz="4000" spc="-5" dirty="0">
                <a:solidFill>
                  <a:srgbClr val="800000"/>
                </a:solidFill>
                <a:latin typeface="Times New Roman"/>
                <a:cs typeface="Times New Roman"/>
              </a:rPr>
              <a:t> </a:t>
            </a:r>
            <a:r>
              <a:rPr sz="4000" spc="-20" dirty="0">
                <a:solidFill>
                  <a:srgbClr val="800000"/>
                </a:solidFill>
                <a:latin typeface="Times New Roman"/>
                <a:cs typeface="Times New Roman"/>
              </a:rPr>
              <a:t>з</a:t>
            </a:r>
            <a:endParaRPr sz="4000">
              <a:latin typeface="Times New Roman"/>
              <a:cs typeface="Times New Roman"/>
            </a:endParaRPr>
          </a:p>
        </p:txBody>
      </p:sp>
      <p:sp>
        <p:nvSpPr>
          <p:cNvPr id="4" name="object 4"/>
          <p:cNvSpPr txBox="1"/>
          <p:nvPr/>
        </p:nvSpPr>
        <p:spPr>
          <a:xfrm>
            <a:off x="7468344" y="343400"/>
            <a:ext cx="925830" cy="4799965"/>
          </a:xfrm>
          <a:prstGeom prst="rect">
            <a:avLst/>
          </a:prstGeom>
        </p:spPr>
        <p:txBody>
          <a:bodyPr vert="horz" wrap="square" lIns="0" tIns="0" rIns="0" bIns="0" rtlCol="0">
            <a:spAutoFit/>
          </a:bodyPr>
          <a:lstStyle/>
          <a:p>
            <a:pPr marL="12700" marR="5080">
              <a:lnSpc>
                <a:spcPct val="100000"/>
              </a:lnSpc>
            </a:pPr>
            <a:r>
              <a:rPr sz="4000" spc="-30" dirty="0">
                <a:solidFill>
                  <a:srgbClr val="800000"/>
                </a:solidFill>
                <a:latin typeface="Times New Roman"/>
                <a:cs typeface="Times New Roman"/>
              </a:rPr>
              <a:t>И </a:t>
            </a:r>
            <a:r>
              <a:rPr sz="4000" spc="-25" dirty="0">
                <a:solidFill>
                  <a:srgbClr val="800000"/>
                </a:solidFill>
                <a:latin typeface="Times New Roman"/>
                <a:cs typeface="Times New Roman"/>
              </a:rPr>
              <a:t>и</a:t>
            </a:r>
            <a:r>
              <a:rPr sz="4000" spc="-20" dirty="0">
                <a:solidFill>
                  <a:srgbClr val="800000"/>
                </a:solidFill>
                <a:latin typeface="Times New Roman"/>
                <a:cs typeface="Times New Roman"/>
              </a:rPr>
              <a:t> Й </a:t>
            </a:r>
            <a:r>
              <a:rPr sz="4000" spc="-25" dirty="0">
                <a:solidFill>
                  <a:srgbClr val="800000"/>
                </a:solidFill>
                <a:latin typeface="Times New Roman"/>
                <a:cs typeface="Times New Roman"/>
              </a:rPr>
              <a:t>й</a:t>
            </a:r>
            <a:r>
              <a:rPr sz="4000" spc="-20" dirty="0">
                <a:solidFill>
                  <a:srgbClr val="800000"/>
                </a:solidFill>
                <a:latin typeface="Times New Roman"/>
                <a:cs typeface="Times New Roman"/>
              </a:rPr>
              <a:t> К</a:t>
            </a:r>
            <a:r>
              <a:rPr sz="4000" spc="-10" dirty="0">
                <a:solidFill>
                  <a:srgbClr val="800000"/>
                </a:solidFill>
                <a:latin typeface="Times New Roman"/>
                <a:cs typeface="Times New Roman"/>
              </a:rPr>
              <a:t> </a:t>
            </a:r>
            <a:r>
              <a:rPr sz="4000" spc="-20" dirty="0">
                <a:solidFill>
                  <a:srgbClr val="800000"/>
                </a:solidFill>
                <a:latin typeface="Times New Roman"/>
                <a:cs typeface="Times New Roman"/>
              </a:rPr>
              <a:t>к Л</a:t>
            </a:r>
            <a:r>
              <a:rPr sz="4000" spc="-5" dirty="0">
                <a:solidFill>
                  <a:srgbClr val="800000"/>
                </a:solidFill>
                <a:latin typeface="Times New Roman"/>
                <a:cs typeface="Times New Roman"/>
              </a:rPr>
              <a:t> </a:t>
            </a:r>
            <a:r>
              <a:rPr sz="4000" spc="-20" dirty="0">
                <a:solidFill>
                  <a:srgbClr val="800000"/>
                </a:solidFill>
                <a:latin typeface="Times New Roman"/>
                <a:cs typeface="Times New Roman"/>
              </a:rPr>
              <a:t>л</a:t>
            </a:r>
            <a:r>
              <a:rPr sz="4000" spc="-25" dirty="0">
                <a:solidFill>
                  <a:srgbClr val="800000"/>
                </a:solidFill>
                <a:latin typeface="Times New Roman"/>
                <a:cs typeface="Times New Roman"/>
              </a:rPr>
              <a:t> М</a:t>
            </a:r>
            <a:r>
              <a:rPr sz="4000" spc="5" dirty="0">
                <a:solidFill>
                  <a:srgbClr val="800000"/>
                </a:solidFill>
                <a:latin typeface="Times New Roman"/>
                <a:cs typeface="Times New Roman"/>
              </a:rPr>
              <a:t> </a:t>
            </a:r>
            <a:r>
              <a:rPr sz="4000" spc="-30" dirty="0">
                <a:solidFill>
                  <a:srgbClr val="800000"/>
                </a:solidFill>
                <a:latin typeface="Times New Roman"/>
                <a:cs typeface="Times New Roman"/>
              </a:rPr>
              <a:t>м</a:t>
            </a:r>
            <a:r>
              <a:rPr sz="4000" spc="-20" dirty="0">
                <a:solidFill>
                  <a:srgbClr val="800000"/>
                </a:solidFill>
                <a:latin typeface="Times New Roman"/>
                <a:cs typeface="Times New Roman"/>
              </a:rPr>
              <a:t> Н</a:t>
            </a:r>
            <a:r>
              <a:rPr sz="4000" dirty="0">
                <a:solidFill>
                  <a:srgbClr val="800000"/>
                </a:solidFill>
                <a:latin typeface="Times New Roman"/>
                <a:cs typeface="Times New Roman"/>
              </a:rPr>
              <a:t> </a:t>
            </a:r>
            <a:r>
              <a:rPr sz="4000" spc="-25" dirty="0">
                <a:solidFill>
                  <a:srgbClr val="800000"/>
                </a:solidFill>
                <a:latin typeface="Times New Roman"/>
                <a:cs typeface="Times New Roman"/>
              </a:rPr>
              <a:t>н</a:t>
            </a:r>
            <a:r>
              <a:rPr sz="4000" spc="-20" dirty="0">
                <a:solidFill>
                  <a:srgbClr val="800000"/>
                </a:solidFill>
                <a:latin typeface="Times New Roman"/>
                <a:cs typeface="Times New Roman"/>
              </a:rPr>
              <a:t> О</a:t>
            </a:r>
            <a:r>
              <a:rPr sz="4000" dirty="0">
                <a:solidFill>
                  <a:srgbClr val="800000"/>
                </a:solidFill>
                <a:latin typeface="Times New Roman"/>
                <a:cs typeface="Times New Roman"/>
              </a:rPr>
              <a:t> </a:t>
            </a:r>
            <a:r>
              <a:rPr sz="4000" spc="-20" dirty="0">
                <a:solidFill>
                  <a:srgbClr val="800000"/>
                </a:solidFill>
                <a:latin typeface="Times New Roman"/>
                <a:cs typeface="Times New Roman"/>
              </a:rPr>
              <a:t>о П</a:t>
            </a:r>
            <a:r>
              <a:rPr sz="4000" dirty="0">
                <a:solidFill>
                  <a:srgbClr val="800000"/>
                </a:solidFill>
                <a:latin typeface="Times New Roman"/>
                <a:cs typeface="Times New Roman"/>
              </a:rPr>
              <a:t> </a:t>
            </a:r>
            <a:r>
              <a:rPr sz="4000" spc="-25" dirty="0">
                <a:solidFill>
                  <a:srgbClr val="800000"/>
                </a:solidFill>
                <a:latin typeface="Times New Roman"/>
                <a:cs typeface="Times New Roman"/>
              </a:rPr>
              <a:t>п</a:t>
            </a:r>
            <a:endParaRPr sz="4000">
              <a:latin typeface="Times New Roman"/>
              <a:cs typeface="Times New Roman"/>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281431"/>
            <a:ext cx="12188952" cy="6375400"/>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1601152" y="50330"/>
            <a:ext cx="1080770" cy="4457065"/>
          </a:xfrm>
          <a:prstGeom prst="rect">
            <a:avLst/>
          </a:prstGeom>
        </p:spPr>
        <p:txBody>
          <a:bodyPr vert="horz" wrap="square" lIns="0" tIns="0" rIns="0" bIns="0" rtlCol="0">
            <a:spAutoFit/>
          </a:bodyPr>
          <a:lstStyle/>
          <a:p>
            <a:pPr marL="12700" marR="5080">
              <a:lnSpc>
                <a:spcPts val="5400"/>
              </a:lnSpc>
            </a:pPr>
            <a:r>
              <a:rPr sz="2500" spc="-20" dirty="0">
                <a:solidFill>
                  <a:srgbClr val="800000"/>
                </a:solidFill>
                <a:latin typeface="Century Gothic"/>
                <a:cs typeface="Century Gothic"/>
              </a:rPr>
              <a:t>Л</a:t>
            </a:r>
            <a:r>
              <a:rPr sz="2500" spc="-10" dirty="0">
                <a:solidFill>
                  <a:srgbClr val="800000"/>
                </a:solidFill>
                <a:latin typeface="Century Gothic"/>
                <a:cs typeface="Century Gothic"/>
              </a:rPr>
              <a:t>Ё</a:t>
            </a:r>
            <a:r>
              <a:rPr sz="2500" spc="-20" dirty="0">
                <a:solidFill>
                  <a:srgbClr val="800000"/>
                </a:solidFill>
                <a:latin typeface="Century Gothic"/>
                <a:cs typeface="Century Gothic"/>
              </a:rPr>
              <a:t>Н</a:t>
            </a:r>
            <a:r>
              <a:rPr sz="2500" spc="-10" dirty="0">
                <a:solidFill>
                  <a:srgbClr val="800000"/>
                </a:solidFill>
                <a:latin typeface="Century Gothic"/>
                <a:cs typeface="Century Gothic"/>
              </a:rPr>
              <a:t> </a:t>
            </a:r>
            <a:r>
              <a:rPr sz="2500" spc="-30" dirty="0">
                <a:solidFill>
                  <a:srgbClr val="800000"/>
                </a:solidFill>
                <a:latin typeface="Century Gothic"/>
                <a:cs typeface="Century Gothic"/>
              </a:rPr>
              <a:t>М</a:t>
            </a:r>
            <a:r>
              <a:rPr sz="2500" spc="-20" dirty="0">
                <a:solidFill>
                  <a:srgbClr val="800000"/>
                </a:solidFill>
                <a:latin typeface="Century Gothic"/>
                <a:cs typeface="Century Gothic"/>
              </a:rPr>
              <a:t>АК</a:t>
            </a:r>
            <a:r>
              <a:rPr sz="2500" spc="-10" dirty="0">
                <a:solidFill>
                  <a:srgbClr val="800000"/>
                </a:solidFill>
                <a:latin typeface="Century Gothic"/>
                <a:cs typeface="Century Gothic"/>
              </a:rPr>
              <a:t> </a:t>
            </a:r>
            <a:r>
              <a:rPr sz="2500" spc="-20" dirty="0">
                <a:solidFill>
                  <a:srgbClr val="800000"/>
                </a:solidFill>
                <a:latin typeface="Century Gothic"/>
                <a:cs typeface="Century Gothic"/>
              </a:rPr>
              <a:t>ВАГОН</a:t>
            </a:r>
            <a:r>
              <a:rPr sz="2500" spc="-10" dirty="0">
                <a:solidFill>
                  <a:srgbClr val="800000"/>
                </a:solidFill>
                <a:latin typeface="Century Gothic"/>
                <a:cs typeface="Century Gothic"/>
              </a:rPr>
              <a:t> </a:t>
            </a:r>
            <a:r>
              <a:rPr sz="2500" spc="-30" dirty="0">
                <a:solidFill>
                  <a:srgbClr val="800000"/>
                </a:solidFill>
                <a:latin typeface="Century Gothic"/>
                <a:cs typeface="Century Gothic"/>
              </a:rPr>
              <a:t>Ж</a:t>
            </a:r>
            <a:r>
              <a:rPr sz="2500" spc="-20" dirty="0">
                <a:solidFill>
                  <a:srgbClr val="800000"/>
                </a:solidFill>
                <a:latin typeface="Century Gothic"/>
                <a:cs typeface="Century Gothic"/>
              </a:rPr>
              <a:t>И</a:t>
            </a:r>
            <a:r>
              <a:rPr sz="2500" spc="-25" dirty="0">
                <a:solidFill>
                  <a:srgbClr val="800000"/>
                </a:solidFill>
                <a:latin typeface="Century Gothic"/>
                <a:cs typeface="Century Gothic"/>
              </a:rPr>
              <a:t>Л</a:t>
            </a:r>
            <a:r>
              <a:rPr sz="2500" spc="-20" dirty="0">
                <a:solidFill>
                  <a:srgbClr val="800000"/>
                </a:solidFill>
                <a:latin typeface="Century Gothic"/>
                <a:cs typeface="Century Gothic"/>
              </a:rPr>
              <a:t>А</a:t>
            </a:r>
            <a:r>
              <a:rPr sz="2500" spc="-10" dirty="0">
                <a:solidFill>
                  <a:srgbClr val="800000"/>
                </a:solidFill>
                <a:latin typeface="Century Gothic"/>
                <a:cs typeface="Century Gothic"/>
              </a:rPr>
              <a:t> </a:t>
            </a:r>
            <a:r>
              <a:rPr sz="2500" spc="-20" dirty="0">
                <a:solidFill>
                  <a:srgbClr val="800000"/>
                </a:solidFill>
                <a:latin typeface="Century Gothic"/>
                <a:cs typeface="Century Gothic"/>
              </a:rPr>
              <a:t>БАЛ</a:t>
            </a:r>
            <a:r>
              <a:rPr sz="2500" spc="-10" dirty="0">
                <a:solidFill>
                  <a:srgbClr val="800000"/>
                </a:solidFill>
                <a:latin typeface="Century Gothic"/>
                <a:cs typeface="Century Gothic"/>
              </a:rPr>
              <a:t> </a:t>
            </a:r>
            <a:r>
              <a:rPr sz="2500" spc="-20" dirty="0">
                <a:solidFill>
                  <a:srgbClr val="800000"/>
                </a:solidFill>
                <a:latin typeface="Century Gothic"/>
                <a:cs typeface="Century Gothic"/>
              </a:rPr>
              <a:t>ВОЛ ОНА</a:t>
            </a:r>
            <a:endParaRPr sz="2500">
              <a:latin typeface="Century Gothic"/>
              <a:cs typeface="Century Gothic"/>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506152" y="343982"/>
            <a:ext cx="883285" cy="4799965"/>
          </a:xfrm>
          <a:prstGeom prst="rect">
            <a:avLst/>
          </a:prstGeom>
        </p:spPr>
        <p:txBody>
          <a:bodyPr vert="horz" wrap="square" lIns="0" tIns="0" rIns="0" bIns="0" rtlCol="0">
            <a:spAutoFit/>
          </a:bodyPr>
          <a:lstStyle/>
          <a:p>
            <a:pPr marL="12700" marR="5080" algn="just">
              <a:lnSpc>
                <a:spcPct val="100000"/>
              </a:lnSpc>
            </a:pPr>
            <a:r>
              <a:rPr sz="4000" spc="-25" dirty="0">
                <a:solidFill>
                  <a:srgbClr val="800000"/>
                </a:solidFill>
                <a:latin typeface="Times New Roman"/>
                <a:cs typeface="Times New Roman"/>
              </a:rPr>
              <a:t>Р</a:t>
            </a:r>
            <a:r>
              <a:rPr sz="4000" spc="5" dirty="0">
                <a:solidFill>
                  <a:srgbClr val="800000"/>
                </a:solidFill>
                <a:latin typeface="Times New Roman"/>
                <a:cs typeface="Times New Roman"/>
              </a:rPr>
              <a:t> </a:t>
            </a:r>
            <a:r>
              <a:rPr sz="4000" spc="-20" dirty="0">
                <a:solidFill>
                  <a:srgbClr val="800000"/>
                </a:solidFill>
                <a:latin typeface="Times New Roman"/>
                <a:cs typeface="Times New Roman"/>
              </a:rPr>
              <a:t>р С</a:t>
            </a:r>
            <a:r>
              <a:rPr sz="4000" spc="-10" dirty="0">
                <a:solidFill>
                  <a:srgbClr val="800000"/>
                </a:solidFill>
                <a:latin typeface="Times New Roman"/>
                <a:cs typeface="Times New Roman"/>
              </a:rPr>
              <a:t> </a:t>
            </a:r>
            <a:r>
              <a:rPr sz="4000" spc="-20" dirty="0">
                <a:solidFill>
                  <a:srgbClr val="800000"/>
                </a:solidFill>
                <a:latin typeface="Times New Roman"/>
                <a:cs typeface="Times New Roman"/>
              </a:rPr>
              <a:t>с Т</a:t>
            </a:r>
            <a:r>
              <a:rPr sz="4000" spc="-10" dirty="0">
                <a:solidFill>
                  <a:srgbClr val="800000"/>
                </a:solidFill>
                <a:latin typeface="Times New Roman"/>
                <a:cs typeface="Times New Roman"/>
              </a:rPr>
              <a:t> </a:t>
            </a:r>
            <a:r>
              <a:rPr sz="4000" spc="-20" dirty="0">
                <a:solidFill>
                  <a:srgbClr val="800000"/>
                </a:solidFill>
                <a:latin typeface="Times New Roman"/>
                <a:cs typeface="Times New Roman"/>
              </a:rPr>
              <a:t>т У</a:t>
            </a:r>
            <a:r>
              <a:rPr sz="4000" spc="10" dirty="0">
                <a:solidFill>
                  <a:srgbClr val="800000"/>
                </a:solidFill>
                <a:latin typeface="Times New Roman"/>
                <a:cs typeface="Times New Roman"/>
              </a:rPr>
              <a:t> </a:t>
            </a:r>
            <a:r>
              <a:rPr sz="4000" spc="-20" dirty="0">
                <a:solidFill>
                  <a:srgbClr val="800000"/>
                </a:solidFill>
                <a:latin typeface="Times New Roman"/>
                <a:cs typeface="Times New Roman"/>
              </a:rPr>
              <a:t>у</a:t>
            </a:r>
            <a:r>
              <a:rPr sz="4000" spc="-25" dirty="0">
                <a:solidFill>
                  <a:srgbClr val="800000"/>
                </a:solidFill>
                <a:latin typeface="Times New Roman"/>
                <a:cs typeface="Times New Roman"/>
              </a:rPr>
              <a:t> Ф</a:t>
            </a:r>
            <a:r>
              <a:rPr sz="4000" spc="5" dirty="0">
                <a:solidFill>
                  <a:srgbClr val="800000"/>
                </a:solidFill>
                <a:latin typeface="Times New Roman"/>
                <a:cs typeface="Times New Roman"/>
              </a:rPr>
              <a:t> </a:t>
            </a:r>
            <a:r>
              <a:rPr sz="4000" spc="-30" dirty="0">
                <a:solidFill>
                  <a:srgbClr val="800000"/>
                </a:solidFill>
                <a:latin typeface="Times New Roman"/>
                <a:cs typeface="Times New Roman"/>
              </a:rPr>
              <a:t>ф</a:t>
            </a:r>
            <a:r>
              <a:rPr sz="4000" spc="-20" dirty="0">
                <a:solidFill>
                  <a:srgbClr val="800000"/>
                </a:solidFill>
                <a:latin typeface="Times New Roman"/>
                <a:cs typeface="Times New Roman"/>
              </a:rPr>
              <a:t> Х</a:t>
            </a:r>
            <a:r>
              <a:rPr sz="4000" dirty="0">
                <a:solidFill>
                  <a:srgbClr val="800000"/>
                </a:solidFill>
                <a:latin typeface="Times New Roman"/>
                <a:cs typeface="Times New Roman"/>
              </a:rPr>
              <a:t> </a:t>
            </a:r>
            <a:r>
              <a:rPr sz="4000" spc="-20" dirty="0">
                <a:solidFill>
                  <a:srgbClr val="800000"/>
                </a:solidFill>
                <a:latin typeface="Times New Roman"/>
                <a:cs typeface="Times New Roman"/>
              </a:rPr>
              <a:t>х Ц</a:t>
            </a:r>
            <a:r>
              <a:rPr sz="4000" dirty="0">
                <a:solidFill>
                  <a:srgbClr val="800000"/>
                </a:solidFill>
                <a:latin typeface="Times New Roman"/>
                <a:cs typeface="Times New Roman"/>
              </a:rPr>
              <a:t> </a:t>
            </a:r>
            <a:r>
              <a:rPr sz="4000" spc="-25" dirty="0">
                <a:solidFill>
                  <a:srgbClr val="800000"/>
                </a:solidFill>
                <a:latin typeface="Times New Roman"/>
                <a:cs typeface="Times New Roman"/>
              </a:rPr>
              <a:t>ц</a:t>
            </a:r>
            <a:r>
              <a:rPr sz="4000" spc="-20" dirty="0">
                <a:solidFill>
                  <a:srgbClr val="800000"/>
                </a:solidFill>
                <a:latin typeface="Times New Roman"/>
                <a:cs typeface="Times New Roman"/>
              </a:rPr>
              <a:t> Ч</a:t>
            </a:r>
            <a:r>
              <a:rPr sz="4000" dirty="0">
                <a:solidFill>
                  <a:srgbClr val="800000"/>
                </a:solidFill>
                <a:latin typeface="Times New Roman"/>
                <a:cs typeface="Times New Roman"/>
              </a:rPr>
              <a:t> </a:t>
            </a:r>
            <a:r>
              <a:rPr sz="4000" spc="-25" dirty="0">
                <a:solidFill>
                  <a:srgbClr val="800000"/>
                </a:solidFill>
                <a:latin typeface="Times New Roman"/>
                <a:cs typeface="Times New Roman"/>
              </a:rPr>
              <a:t>ч</a:t>
            </a:r>
            <a:endParaRPr sz="4000">
              <a:latin typeface="Times New Roman"/>
              <a:cs typeface="Times New Roman"/>
            </a:endParaRPr>
          </a:p>
        </p:txBody>
      </p:sp>
      <p:sp>
        <p:nvSpPr>
          <p:cNvPr id="4" name="object 4"/>
          <p:cNvSpPr txBox="1"/>
          <p:nvPr/>
        </p:nvSpPr>
        <p:spPr>
          <a:xfrm>
            <a:off x="7468650" y="266843"/>
            <a:ext cx="1056640" cy="4799965"/>
          </a:xfrm>
          <a:prstGeom prst="rect">
            <a:avLst/>
          </a:prstGeom>
        </p:spPr>
        <p:txBody>
          <a:bodyPr vert="horz" wrap="square" lIns="0" tIns="0" rIns="0" bIns="0" rtlCol="0">
            <a:spAutoFit/>
          </a:bodyPr>
          <a:lstStyle/>
          <a:p>
            <a:pPr marL="12700" marR="5080" algn="just">
              <a:lnSpc>
                <a:spcPct val="100000"/>
              </a:lnSpc>
            </a:pPr>
            <a:r>
              <a:rPr sz="4000" spc="-45" dirty="0">
                <a:solidFill>
                  <a:srgbClr val="800000"/>
                </a:solidFill>
                <a:latin typeface="Times New Roman"/>
                <a:cs typeface="Times New Roman"/>
              </a:rPr>
              <a:t>Ш</a:t>
            </a:r>
            <a:r>
              <a:rPr sz="4000" spc="5" dirty="0">
                <a:solidFill>
                  <a:srgbClr val="800000"/>
                </a:solidFill>
                <a:latin typeface="Times New Roman"/>
                <a:cs typeface="Times New Roman"/>
              </a:rPr>
              <a:t> </a:t>
            </a:r>
            <a:r>
              <a:rPr sz="4000" spc="-35" dirty="0">
                <a:solidFill>
                  <a:srgbClr val="800000"/>
                </a:solidFill>
                <a:latin typeface="Times New Roman"/>
                <a:cs typeface="Times New Roman"/>
              </a:rPr>
              <a:t>ш</a:t>
            </a:r>
            <a:r>
              <a:rPr sz="4000" spc="-30" dirty="0">
                <a:solidFill>
                  <a:srgbClr val="800000"/>
                </a:solidFill>
                <a:latin typeface="Times New Roman"/>
                <a:cs typeface="Times New Roman"/>
              </a:rPr>
              <a:t> Щ</a:t>
            </a:r>
            <a:r>
              <a:rPr sz="4000" spc="5" dirty="0">
                <a:solidFill>
                  <a:srgbClr val="800000"/>
                </a:solidFill>
                <a:latin typeface="Times New Roman"/>
                <a:cs typeface="Times New Roman"/>
              </a:rPr>
              <a:t> </a:t>
            </a:r>
            <a:r>
              <a:rPr sz="4000" spc="-35" dirty="0">
                <a:solidFill>
                  <a:srgbClr val="800000"/>
                </a:solidFill>
                <a:latin typeface="Times New Roman"/>
                <a:cs typeface="Times New Roman"/>
              </a:rPr>
              <a:t>щ</a:t>
            </a:r>
            <a:r>
              <a:rPr sz="4000" spc="-20" dirty="0">
                <a:solidFill>
                  <a:srgbClr val="800000"/>
                </a:solidFill>
                <a:latin typeface="Times New Roman"/>
                <a:cs typeface="Times New Roman"/>
              </a:rPr>
              <a:t> ъ</a:t>
            </a:r>
            <a:endParaRPr sz="4000">
              <a:latin typeface="Times New Roman"/>
              <a:cs typeface="Times New Roman"/>
            </a:endParaRPr>
          </a:p>
          <a:p>
            <a:pPr marL="12700" marR="694690">
              <a:lnSpc>
                <a:spcPct val="100000"/>
              </a:lnSpc>
            </a:pPr>
            <a:r>
              <a:rPr sz="4000" spc="-20" dirty="0">
                <a:solidFill>
                  <a:srgbClr val="800000"/>
                </a:solidFill>
                <a:latin typeface="Times New Roman"/>
                <a:cs typeface="Times New Roman"/>
              </a:rPr>
              <a:t>ы ь</a:t>
            </a:r>
            <a:endParaRPr sz="4000">
              <a:latin typeface="Times New Roman"/>
              <a:cs typeface="Times New Roman"/>
            </a:endParaRPr>
          </a:p>
          <a:p>
            <a:pPr marL="12700" marR="8255">
              <a:lnSpc>
                <a:spcPct val="100000"/>
              </a:lnSpc>
            </a:pPr>
            <a:r>
              <a:rPr sz="4000" spc="-30" dirty="0">
                <a:solidFill>
                  <a:srgbClr val="800000"/>
                </a:solidFill>
                <a:latin typeface="Times New Roman"/>
                <a:cs typeface="Times New Roman"/>
              </a:rPr>
              <a:t>Э</a:t>
            </a:r>
            <a:r>
              <a:rPr sz="4000" spc="-5" dirty="0">
                <a:solidFill>
                  <a:srgbClr val="800000"/>
                </a:solidFill>
                <a:latin typeface="Times New Roman"/>
                <a:cs typeface="Times New Roman"/>
              </a:rPr>
              <a:t> </a:t>
            </a:r>
            <a:r>
              <a:rPr sz="4000" spc="-20" dirty="0">
                <a:solidFill>
                  <a:srgbClr val="800000"/>
                </a:solidFill>
                <a:latin typeface="Times New Roman"/>
                <a:cs typeface="Times New Roman"/>
              </a:rPr>
              <a:t>э</a:t>
            </a:r>
            <a:r>
              <a:rPr sz="4000" spc="-30" dirty="0">
                <a:solidFill>
                  <a:srgbClr val="800000"/>
                </a:solidFill>
                <a:latin typeface="Times New Roman"/>
                <a:cs typeface="Times New Roman"/>
              </a:rPr>
              <a:t> Ю</a:t>
            </a:r>
            <a:r>
              <a:rPr sz="4000" dirty="0">
                <a:solidFill>
                  <a:srgbClr val="800000"/>
                </a:solidFill>
                <a:latin typeface="Times New Roman"/>
                <a:cs typeface="Times New Roman"/>
              </a:rPr>
              <a:t> </a:t>
            </a:r>
            <a:r>
              <a:rPr sz="4000" spc="-30" dirty="0">
                <a:solidFill>
                  <a:srgbClr val="800000"/>
                </a:solidFill>
                <a:latin typeface="Times New Roman"/>
                <a:cs typeface="Times New Roman"/>
              </a:rPr>
              <a:t>ю</a:t>
            </a:r>
            <a:r>
              <a:rPr sz="4000" spc="-20" dirty="0">
                <a:solidFill>
                  <a:srgbClr val="800000"/>
                </a:solidFill>
                <a:latin typeface="Times New Roman"/>
                <a:cs typeface="Times New Roman"/>
              </a:rPr>
              <a:t> Я</a:t>
            </a:r>
            <a:r>
              <a:rPr sz="4000" spc="-10" dirty="0">
                <a:solidFill>
                  <a:srgbClr val="800000"/>
                </a:solidFill>
                <a:latin typeface="Times New Roman"/>
                <a:cs typeface="Times New Roman"/>
              </a:rPr>
              <a:t> </a:t>
            </a:r>
            <a:r>
              <a:rPr sz="4000" spc="-20" dirty="0">
                <a:solidFill>
                  <a:srgbClr val="800000"/>
                </a:solidFill>
                <a:latin typeface="Times New Roman"/>
                <a:cs typeface="Times New Roman"/>
              </a:rPr>
              <a:t>я</a:t>
            </a:r>
            <a:endParaRPr sz="4000">
              <a:latin typeface="Times New Roman"/>
              <a:cs typeface="Times New Roman"/>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5639752" y="90186"/>
            <a:ext cx="896619" cy="5500370"/>
          </a:xfrm>
          <a:prstGeom prst="rect">
            <a:avLst/>
          </a:prstGeom>
        </p:spPr>
        <p:txBody>
          <a:bodyPr vert="horz" wrap="square" lIns="0" tIns="0" rIns="0" bIns="0" rtlCol="0">
            <a:spAutoFit/>
          </a:bodyPr>
          <a:lstStyle/>
          <a:p>
            <a:pPr marL="12700">
              <a:lnSpc>
                <a:spcPct val="100000"/>
              </a:lnSpc>
            </a:pPr>
            <a:r>
              <a:rPr sz="2800" spc="-25" dirty="0">
                <a:solidFill>
                  <a:srgbClr val="800000"/>
                </a:solidFill>
                <a:latin typeface="Times New Roman"/>
                <a:cs typeface="Times New Roman"/>
              </a:rPr>
              <a:t>Час</a:t>
            </a:r>
            <a:endParaRPr sz="2800">
              <a:latin typeface="Times New Roman"/>
              <a:cs typeface="Times New Roman"/>
            </a:endParaRPr>
          </a:p>
          <a:p>
            <a:pPr marL="12700" marR="5080">
              <a:lnSpc>
                <a:spcPct val="200000"/>
              </a:lnSpc>
            </a:pPr>
            <a:r>
              <a:rPr sz="2800" spc="-20" dirty="0">
                <a:solidFill>
                  <a:srgbClr val="800000"/>
                </a:solidFill>
                <a:latin typeface="Times New Roman"/>
                <a:cs typeface="Times New Roman"/>
              </a:rPr>
              <a:t>Щи </a:t>
            </a:r>
            <a:r>
              <a:rPr sz="2800" spc="-35" dirty="0">
                <a:solidFill>
                  <a:srgbClr val="800000"/>
                </a:solidFill>
                <a:latin typeface="Times New Roman"/>
                <a:cs typeface="Times New Roman"/>
              </a:rPr>
              <a:t>Ш</a:t>
            </a:r>
            <a:r>
              <a:rPr sz="2800" spc="-50" dirty="0">
                <a:solidFill>
                  <a:srgbClr val="800000"/>
                </a:solidFill>
                <a:latin typeface="Times New Roman"/>
                <a:cs typeface="Times New Roman"/>
              </a:rPr>
              <a:t>у</a:t>
            </a:r>
            <a:r>
              <a:rPr sz="2800" spc="-15" dirty="0">
                <a:solidFill>
                  <a:srgbClr val="800000"/>
                </a:solidFill>
                <a:latin typeface="Times New Roman"/>
                <a:cs typeface="Times New Roman"/>
              </a:rPr>
              <a:t>ба</a:t>
            </a:r>
            <a:r>
              <a:rPr sz="2800" spc="-10" dirty="0">
                <a:solidFill>
                  <a:srgbClr val="800000"/>
                </a:solidFill>
                <a:latin typeface="Times New Roman"/>
                <a:cs typeface="Times New Roman"/>
              </a:rPr>
              <a:t> </a:t>
            </a:r>
            <a:r>
              <a:rPr sz="2800" spc="10" dirty="0">
                <a:solidFill>
                  <a:srgbClr val="800000"/>
                </a:solidFill>
                <a:latin typeface="Times New Roman"/>
                <a:cs typeface="Times New Roman"/>
              </a:rPr>
              <a:t>С</a:t>
            </a:r>
            <a:r>
              <a:rPr sz="2800" spc="-25" dirty="0">
                <a:solidFill>
                  <a:srgbClr val="800000"/>
                </a:solidFill>
                <a:latin typeface="Times New Roman"/>
                <a:cs typeface="Times New Roman"/>
              </a:rPr>
              <a:t>ел Съел Я</a:t>
            </a:r>
            <a:r>
              <a:rPr sz="2800" spc="-20" dirty="0">
                <a:solidFill>
                  <a:srgbClr val="800000"/>
                </a:solidFill>
                <a:latin typeface="Times New Roman"/>
                <a:cs typeface="Times New Roman"/>
              </a:rPr>
              <a:t>з</a:t>
            </a:r>
            <a:r>
              <a:rPr sz="2800" spc="-15" dirty="0">
                <a:solidFill>
                  <a:srgbClr val="800000"/>
                </a:solidFill>
                <a:latin typeface="Times New Roman"/>
                <a:cs typeface="Times New Roman"/>
              </a:rPr>
              <a:t>ь Э</a:t>
            </a:r>
            <a:r>
              <a:rPr sz="2800" spc="-10" dirty="0">
                <a:solidFill>
                  <a:srgbClr val="800000"/>
                </a:solidFill>
                <a:latin typeface="Times New Roman"/>
                <a:cs typeface="Times New Roman"/>
              </a:rPr>
              <a:t>р</a:t>
            </a:r>
            <a:r>
              <a:rPr sz="2800" spc="-15" dirty="0">
                <a:solidFill>
                  <a:srgbClr val="800000"/>
                </a:solidFill>
                <a:latin typeface="Times New Roman"/>
                <a:cs typeface="Times New Roman"/>
              </a:rPr>
              <a:t>а</a:t>
            </a:r>
            <a:endParaRPr sz="2800">
              <a:latin typeface="Times New Roman"/>
              <a:cs typeface="Times New Roman"/>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17</a:t>
            </a:fld>
            <a:endParaRPr dirty="0"/>
          </a:p>
        </p:txBody>
      </p:sp>
      <p:sp>
        <p:nvSpPr>
          <p:cNvPr id="4" name="object 4"/>
          <p:cNvSpPr txBox="1"/>
          <p:nvPr/>
        </p:nvSpPr>
        <p:spPr>
          <a:xfrm>
            <a:off x="10464276" y="1995011"/>
            <a:ext cx="177800" cy="2857500"/>
          </a:xfrm>
          <a:prstGeom prst="rect">
            <a:avLst/>
          </a:prstGeom>
        </p:spPr>
        <p:txBody>
          <a:bodyPr vert="vert270" wrap="square" lIns="0" tIns="0" rIns="0" bIns="0" rtlCol="0">
            <a:spAutoFit/>
          </a:bodyPr>
          <a:lstStyle/>
          <a:p>
            <a:pPr marL="12700">
              <a:lnSpc>
                <a:spcPct val="100000"/>
              </a:lnSpc>
            </a:pPr>
            <a:r>
              <a:rPr sz="1200" dirty="0">
                <a:solidFill>
                  <a:srgbClr val="535353"/>
                </a:solidFill>
                <a:latin typeface="Times New Roman"/>
                <a:cs typeface="Times New Roman"/>
              </a:rPr>
              <a:t>Cop</a:t>
            </a:r>
            <a:r>
              <a:rPr sz="1200" spc="-40" dirty="0">
                <a:solidFill>
                  <a:srgbClr val="535353"/>
                </a:solidFill>
                <a:latin typeface="Times New Roman"/>
                <a:cs typeface="Times New Roman"/>
              </a:rPr>
              <a:t>y</a:t>
            </a:r>
            <a:r>
              <a:rPr sz="1200" spc="-5" dirty="0">
                <a:solidFill>
                  <a:srgbClr val="535353"/>
                </a:solidFill>
                <a:latin typeface="Times New Roman"/>
                <a:cs typeface="Times New Roman"/>
              </a:rPr>
              <a:t>r</a:t>
            </a:r>
            <a:r>
              <a:rPr sz="1200" dirty="0">
                <a:solidFill>
                  <a:srgbClr val="535353"/>
                </a:solidFill>
                <a:latin typeface="Times New Roman"/>
                <a:cs typeface="Times New Roman"/>
              </a:rPr>
              <a:t>i</a:t>
            </a:r>
            <a:r>
              <a:rPr sz="1200" spc="-15" dirty="0">
                <a:solidFill>
                  <a:srgbClr val="535353"/>
                </a:solidFill>
                <a:latin typeface="Times New Roman"/>
                <a:cs typeface="Times New Roman"/>
              </a:rPr>
              <a:t>g</a:t>
            </a:r>
            <a:r>
              <a:rPr sz="1200" dirty="0">
                <a:solidFill>
                  <a:srgbClr val="535353"/>
                </a:solidFill>
                <a:latin typeface="Times New Roman"/>
                <a:cs typeface="Times New Roman"/>
              </a:rPr>
              <a:t>ht</a:t>
            </a:r>
            <a:r>
              <a:rPr sz="1200" spc="50" dirty="0">
                <a:solidFill>
                  <a:srgbClr val="535353"/>
                </a:solidFill>
                <a:latin typeface="Times New Roman"/>
                <a:cs typeface="Times New Roman"/>
              </a:rPr>
              <a:t> </a:t>
            </a:r>
            <a:r>
              <a:rPr sz="1200" dirty="0">
                <a:solidFill>
                  <a:srgbClr val="535353"/>
                </a:solidFill>
                <a:latin typeface="Times New Roman"/>
                <a:cs typeface="Times New Roman"/>
              </a:rPr>
              <a:t>© 2012 by </a:t>
            </a:r>
            <a:r>
              <a:rPr sz="1200" spc="10" dirty="0">
                <a:solidFill>
                  <a:srgbClr val="535353"/>
                </a:solidFill>
                <a:latin typeface="Times New Roman"/>
                <a:cs typeface="Times New Roman"/>
              </a:rPr>
              <a:t>J</a:t>
            </a:r>
            <a:r>
              <a:rPr sz="1200" dirty="0">
                <a:solidFill>
                  <a:srgbClr val="535353"/>
                </a:solidFill>
                <a:latin typeface="Times New Roman"/>
                <a:cs typeface="Times New Roman"/>
              </a:rPr>
              <a:t>ohn</a:t>
            </a:r>
            <a:r>
              <a:rPr sz="1200" spc="-40" dirty="0">
                <a:solidFill>
                  <a:srgbClr val="535353"/>
                </a:solidFill>
                <a:latin typeface="Times New Roman"/>
                <a:cs typeface="Times New Roman"/>
              </a:rPr>
              <a:t> </a:t>
            </a:r>
            <a:r>
              <a:rPr sz="1200" spc="-45" dirty="0">
                <a:solidFill>
                  <a:srgbClr val="535353"/>
                </a:solidFill>
                <a:latin typeface="Times New Roman"/>
                <a:cs typeface="Times New Roman"/>
              </a:rPr>
              <a:t>W</a:t>
            </a:r>
            <a:r>
              <a:rPr sz="1200" dirty="0">
                <a:solidFill>
                  <a:srgbClr val="535353"/>
                </a:solidFill>
                <a:latin typeface="Times New Roman"/>
                <a:cs typeface="Times New Roman"/>
              </a:rPr>
              <a:t>il</a:t>
            </a:r>
            <a:r>
              <a:rPr sz="1200" spc="-5" dirty="0">
                <a:solidFill>
                  <a:srgbClr val="535353"/>
                </a:solidFill>
                <a:latin typeface="Times New Roman"/>
                <a:cs typeface="Times New Roman"/>
              </a:rPr>
              <a:t>e</a:t>
            </a:r>
            <a:r>
              <a:rPr sz="1200" dirty="0">
                <a:solidFill>
                  <a:srgbClr val="535353"/>
                </a:solidFill>
                <a:latin typeface="Times New Roman"/>
                <a:cs typeface="Times New Roman"/>
              </a:rPr>
              <a:t>y</a:t>
            </a:r>
            <a:r>
              <a:rPr sz="1200" spc="10" dirty="0">
                <a:solidFill>
                  <a:srgbClr val="535353"/>
                </a:solidFill>
                <a:latin typeface="Times New Roman"/>
                <a:cs typeface="Times New Roman"/>
              </a:rPr>
              <a:t> </a:t>
            </a:r>
            <a:r>
              <a:rPr sz="1200" dirty="0">
                <a:solidFill>
                  <a:srgbClr val="535353"/>
                </a:solidFill>
                <a:latin typeface="Times New Roman"/>
                <a:cs typeface="Times New Roman"/>
              </a:rPr>
              <a:t>&amp; Sons,</a:t>
            </a:r>
            <a:r>
              <a:rPr sz="1200" spc="-15" dirty="0">
                <a:solidFill>
                  <a:srgbClr val="535353"/>
                </a:solidFill>
                <a:latin typeface="Times New Roman"/>
                <a:cs typeface="Times New Roman"/>
              </a:rPr>
              <a:t> </a:t>
            </a:r>
            <a:r>
              <a:rPr sz="1200" spc="-30" dirty="0">
                <a:solidFill>
                  <a:srgbClr val="535353"/>
                </a:solidFill>
                <a:latin typeface="Times New Roman"/>
                <a:cs typeface="Times New Roman"/>
              </a:rPr>
              <a:t>I</a:t>
            </a:r>
            <a:r>
              <a:rPr sz="1200" dirty="0">
                <a:solidFill>
                  <a:srgbClr val="535353"/>
                </a:solidFill>
                <a:latin typeface="Times New Roman"/>
                <a:cs typeface="Times New Roman"/>
              </a:rPr>
              <a:t>n</a:t>
            </a:r>
            <a:r>
              <a:rPr sz="1200" spc="-5" dirty="0">
                <a:solidFill>
                  <a:srgbClr val="535353"/>
                </a:solidFill>
                <a:latin typeface="Times New Roman"/>
                <a:cs typeface="Times New Roman"/>
              </a:rPr>
              <a:t>c</a:t>
            </a:r>
            <a:r>
              <a:rPr sz="1200" dirty="0">
                <a:solidFill>
                  <a:srgbClr val="535353"/>
                </a:solidFill>
                <a:latin typeface="Times New Roman"/>
                <a:cs typeface="Times New Roman"/>
              </a:rPr>
              <a:t>.</a:t>
            </a:r>
            <a:endParaRPr sz="1200">
              <a:latin typeface="Times New Roman"/>
              <a:cs typeface="Times New Roman"/>
            </a:endParaRPr>
          </a:p>
        </p:txBody>
      </p:sp>
      <p:graphicFrame>
        <p:nvGraphicFramePr>
          <p:cNvPr id="3" name="object 3"/>
          <p:cNvGraphicFramePr>
            <a:graphicFrameLocks noGrp="1"/>
          </p:cNvGraphicFramePr>
          <p:nvPr/>
        </p:nvGraphicFramePr>
        <p:xfrm>
          <a:off x="2659057" y="1600200"/>
          <a:ext cx="7045325" cy="3813175"/>
        </p:xfrm>
        <a:graphic>
          <a:graphicData uri="http://schemas.openxmlformats.org/drawingml/2006/table">
            <a:tbl>
              <a:tblPr firstRow="1" bandRow="1">
                <a:tableStyleId>{2D5ABB26-0587-4C30-8999-92F81FD0307C}</a:tableStyleId>
              </a:tblPr>
              <a:tblGrid>
                <a:gridCol w="1905001"/>
                <a:gridCol w="2590799"/>
                <a:gridCol w="2514598"/>
              </a:tblGrid>
              <a:tr h="449262">
                <a:tc>
                  <a:txBody>
                    <a:bodyPr/>
                    <a:lstStyle/>
                    <a:p>
                      <a:pPr marL="208915">
                        <a:lnSpc>
                          <a:spcPct val="100000"/>
                        </a:lnSpc>
                      </a:pPr>
                      <a:r>
                        <a:rPr sz="2400" b="1" dirty="0">
                          <a:solidFill>
                            <a:srgbClr val="535353"/>
                          </a:solidFill>
                          <a:latin typeface="Times New Roman"/>
                          <a:cs typeface="Times New Roman"/>
                        </a:rPr>
                        <a:t>M</a:t>
                      </a:r>
                      <a:r>
                        <a:rPr sz="2400" b="1" spc="-5" dirty="0">
                          <a:solidFill>
                            <a:srgbClr val="535353"/>
                          </a:solidFill>
                          <a:latin typeface="Times New Roman"/>
                          <a:cs typeface="Times New Roman"/>
                        </a:rPr>
                        <a:t>EET</a:t>
                      </a:r>
                      <a:r>
                        <a:rPr sz="2400" b="1" dirty="0">
                          <a:solidFill>
                            <a:srgbClr val="535353"/>
                          </a:solidFill>
                          <a:latin typeface="Times New Roman"/>
                          <a:cs typeface="Times New Roman"/>
                        </a:rPr>
                        <a:t>I</a:t>
                      </a:r>
                      <a:r>
                        <a:rPr sz="2400" b="1" spc="-5" dirty="0">
                          <a:solidFill>
                            <a:srgbClr val="535353"/>
                          </a:solidFill>
                          <a:latin typeface="Times New Roman"/>
                          <a:cs typeface="Times New Roman"/>
                        </a:rPr>
                        <a:t>NG</a:t>
                      </a:r>
                      <a:endParaRPr sz="2400">
                        <a:latin typeface="Times New Roman"/>
                        <a:cs typeface="Times New Roman"/>
                      </a:endParaRPr>
                    </a:p>
                  </a:txBody>
                  <a:tcPr marL="0" marR="0" marT="0" marB="0">
                    <a:lnL w="12700">
                      <a:solidFill>
                        <a:srgbClr val="535353"/>
                      </a:solidFill>
                      <a:prstDash val="solid"/>
                    </a:lnL>
                    <a:lnR w="12700">
                      <a:solidFill>
                        <a:srgbClr val="535353"/>
                      </a:solidFill>
                      <a:prstDash val="solid"/>
                    </a:lnR>
                    <a:lnT w="28575">
                      <a:solidFill>
                        <a:srgbClr val="535353"/>
                      </a:solidFill>
                      <a:prstDash val="solid"/>
                    </a:lnT>
                    <a:lnB w="12700">
                      <a:solidFill>
                        <a:srgbClr val="535353"/>
                      </a:solidFill>
                      <a:prstDash val="solid"/>
                    </a:lnB>
                    <a:solidFill>
                      <a:srgbClr val="C8C8ED"/>
                    </a:solidFill>
                  </a:tcPr>
                </a:tc>
                <a:tc>
                  <a:txBody>
                    <a:bodyPr/>
                    <a:lstStyle/>
                    <a:p>
                      <a:pPr marL="814069">
                        <a:lnSpc>
                          <a:spcPct val="100000"/>
                        </a:lnSpc>
                      </a:pPr>
                      <a:r>
                        <a:rPr sz="2400" b="1" i="1" spc="-5" dirty="0">
                          <a:solidFill>
                            <a:srgbClr val="535353"/>
                          </a:solidFill>
                          <a:latin typeface="Times New Roman"/>
                          <a:cs typeface="Times New Roman"/>
                        </a:rPr>
                        <a:t>F</a:t>
                      </a:r>
                      <a:r>
                        <a:rPr sz="2400" b="1" i="1" dirty="0">
                          <a:solidFill>
                            <a:srgbClr val="535353"/>
                          </a:solidFill>
                          <a:latin typeface="Times New Roman"/>
                          <a:cs typeface="Times New Roman"/>
                        </a:rPr>
                        <a:t>ormal</a:t>
                      </a:r>
                      <a:endParaRPr sz="2400">
                        <a:latin typeface="Times New Roman"/>
                        <a:cs typeface="Times New Roman"/>
                      </a:endParaRPr>
                    </a:p>
                  </a:txBody>
                  <a:tcPr marL="0" marR="0" marT="0" marB="0">
                    <a:lnL w="12700">
                      <a:solidFill>
                        <a:srgbClr val="535353"/>
                      </a:solidFill>
                      <a:prstDash val="solid"/>
                    </a:lnL>
                    <a:lnR w="12700">
                      <a:solidFill>
                        <a:srgbClr val="535353"/>
                      </a:solidFill>
                      <a:prstDash val="solid"/>
                    </a:lnR>
                    <a:lnT w="28575">
                      <a:solidFill>
                        <a:srgbClr val="535353"/>
                      </a:solidFill>
                      <a:prstDash val="solid"/>
                    </a:lnT>
                    <a:lnB w="12700">
                      <a:solidFill>
                        <a:srgbClr val="535353"/>
                      </a:solidFill>
                      <a:prstDash val="solid"/>
                    </a:lnB>
                    <a:solidFill>
                      <a:srgbClr val="C8C8ED"/>
                    </a:solidFill>
                  </a:tcPr>
                </a:tc>
                <a:tc>
                  <a:txBody>
                    <a:bodyPr/>
                    <a:lstStyle/>
                    <a:p>
                      <a:pPr marL="681355">
                        <a:lnSpc>
                          <a:spcPct val="100000"/>
                        </a:lnSpc>
                      </a:pPr>
                      <a:r>
                        <a:rPr sz="2400" b="1" i="1" dirty="0">
                          <a:solidFill>
                            <a:srgbClr val="535353"/>
                          </a:solidFill>
                          <a:latin typeface="Times New Roman"/>
                          <a:cs typeface="Times New Roman"/>
                        </a:rPr>
                        <a:t>I</a:t>
                      </a:r>
                      <a:r>
                        <a:rPr sz="2400" b="1" i="1" spc="-5" dirty="0">
                          <a:solidFill>
                            <a:srgbClr val="535353"/>
                          </a:solidFill>
                          <a:latin typeface="Times New Roman"/>
                          <a:cs typeface="Times New Roman"/>
                        </a:rPr>
                        <a:t>n</a:t>
                      </a:r>
                      <a:r>
                        <a:rPr sz="2400" b="1" i="1" dirty="0">
                          <a:solidFill>
                            <a:srgbClr val="535353"/>
                          </a:solidFill>
                          <a:latin typeface="Times New Roman"/>
                          <a:cs typeface="Times New Roman"/>
                        </a:rPr>
                        <a:t>formal</a:t>
                      </a:r>
                      <a:endParaRPr sz="2400">
                        <a:latin typeface="Times New Roman"/>
                        <a:cs typeface="Times New Roman"/>
                      </a:endParaRPr>
                    </a:p>
                  </a:txBody>
                  <a:tcPr marL="0" marR="0" marT="0" marB="0">
                    <a:lnL w="12700">
                      <a:solidFill>
                        <a:srgbClr val="535353"/>
                      </a:solidFill>
                      <a:prstDash val="solid"/>
                    </a:lnL>
                    <a:lnR w="28575">
                      <a:solidFill>
                        <a:srgbClr val="535353"/>
                      </a:solidFill>
                      <a:prstDash val="solid"/>
                    </a:lnR>
                    <a:lnT w="28575">
                      <a:solidFill>
                        <a:srgbClr val="535353"/>
                      </a:solidFill>
                      <a:prstDash val="solid"/>
                    </a:lnT>
                    <a:lnB w="12700">
                      <a:solidFill>
                        <a:srgbClr val="535353"/>
                      </a:solidFill>
                      <a:prstDash val="solid"/>
                    </a:lnB>
                    <a:solidFill>
                      <a:srgbClr val="C8C8ED"/>
                    </a:solidFill>
                  </a:tcPr>
                </a:tc>
              </a:tr>
              <a:tr h="1079500">
                <a:tc>
                  <a:txBody>
                    <a:bodyPr/>
                    <a:lstStyle/>
                    <a:p>
                      <a:pPr marL="85090">
                        <a:lnSpc>
                          <a:spcPct val="100000"/>
                        </a:lnSpc>
                      </a:pPr>
                      <a:r>
                        <a:rPr sz="2800" i="1" spc="5" dirty="0">
                          <a:solidFill>
                            <a:srgbClr val="535353"/>
                          </a:solidFill>
                          <a:latin typeface="Times New Roman"/>
                          <a:cs typeface="Times New Roman"/>
                        </a:rPr>
                        <a:t>an</a:t>
                      </a:r>
                      <a:r>
                        <a:rPr sz="2800" i="1" dirty="0">
                          <a:solidFill>
                            <a:srgbClr val="535353"/>
                          </a:solidFill>
                          <a:latin typeface="Times New Roman"/>
                          <a:cs typeface="Times New Roman"/>
                        </a:rPr>
                        <a:t>y</a:t>
                      </a:r>
                      <a:r>
                        <a:rPr sz="2800" i="1" spc="-10" dirty="0">
                          <a:solidFill>
                            <a:srgbClr val="535353"/>
                          </a:solidFill>
                          <a:latin typeface="Times New Roman"/>
                          <a:cs typeface="Times New Roman"/>
                        </a:rPr>
                        <a:t> </a:t>
                      </a:r>
                      <a:r>
                        <a:rPr sz="2800" i="1" dirty="0">
                          <a:solidFill>
                            <a:srgbClr val="535353"/>
                          </a:solidFill>
                          <a:latin typeface="Times New Roman"/>
                          <a:cs typeface="Times New Roman"/>
                        </a:rPr>
                        <a:t>ti</a:t>
                      </a:r>
                      <a:r>
                        <a:rPr sz="2800" i="1" spc="-5" dirty="0">
                          <a:solidFill>
                            <a:srgbClr val="535353"/>
                          </a:solidFill>
                          <a:latin typeface="Times New Roman"/>
                          <a:cs typeface="Times New Roman"/>
                        </a:rPr>
                        <a:t>m</a:t>
                      </a:r>
                      <a:r>
                        <a:rPr sz="2800" i="1" dirty="0">
                          <a:solidFill>
                            <a:srgbClr val="535353"/>
                          </a:solidFill>
                          <a:latin typeface="Times New Roman"/>
                          <a:cs typeface="Times New Roman"/>
                        </a:rPr>
                        <a:t>e</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12700">
                      <a:solidFill>
                        <a:srgbClr val="535353"/>
                      </a:solidFill>
                      <a:prstDash val="solid"/>
                    </a:lnB>
                    <a:solidFill>
                      <a:srgbClr val="E3E3F6"/>
                    </a:solidFill>
                  </a:tcPr>
                </a:tc>
                <a:tc>
                  <a:txBody>
                    <a:bodyPr/>
                    <a:lstStyle/>
                    <a:p>
                      <a:pPr marL="85090">
                        <a:lnSpc>
                          <a:spcPct val="100000"/>
                        </a:lnSpc>
                      </a:pPr>
                      <a:r>
                        <a:rPr sz="2800" spc="-70" dirty="0">
                          <a:solidFill>
                            <a:srgbClr val="535353"/>
                          </a:solidFill>
                          <a:latin typeface="Times New Roman"/>
                          <a:cs typeface="Times New Roman"/>
                        </a:rPr>
                        <a:t>З</a:t>
                      </a:r>
                      <a:r>
                        <a:rPr sz="2800" dirty="0">
                          <a:solidFill>
                            <a:srgbClr val="535353"/>
                          </a:solidFill>
                          <a:latin typeface="Times New Roman"/>
                          <a:cs typeface="Times New Roman"/>
                        </a:rPr>
                        <a:t>д</a:t>
                      </a:r>
                      <a:r>
                        <a:rPr sz="2800" spc="5" dirty="0">
                          <a:solidFill>
                            <a:srgbClr val="535353"/>
                          </a:solidFill>
                          <a:latin typeface="Times New Roman"/>
                          <a:cs typeface="Times New Roman"/>
                        </a:rPr>
                        <a:t>р</a:t>
                      </a:r>
                      <a:r>
                        <a:rPr sz="2800" spc="-10" dirty="0">
                          <a:solidFill>
                            <a:srgbClr val="FF0000"/>
                          </a:solidFill>
                          <a:latin typeface="Times New Roman"/>
                          <a:cs typeface="Times New Roman"/>
                        </a:rPr>
                        <a:t>а</a:t>
                      </a:r>
                      <a:r>
                        <a:rPr sz="2800" spc="-15" dirty="0">
                          <a:solidFill>
                            <a:srgbClr val="535353"/>
                          </a:solidFill>
                          <a:latin typeface="Times New Roman"/>
                          <a:cs typeface="Times New Roman"/>
                        </a:rPr>
                        <a:t>в</a:t>
                      </a:r>
                      <a:r>
                        <a:rPr sz="2800" spc="-10" dirty="0">
                          <a:solidFill>
                            <a:srgbClr val="535353"/>
                          </a:solidFill>
                          <a:latin typeface="Times New Roman"/>
                          <a:cs typeface="Times New Roman"/>
                        </a:rPr>
                        <a:t>с</a:t>
                      </a:r>
                      <a:r>
                        <a:rPr sz="2800" dirty="0">
                          <a:solidFill>
                            <a:srgbClr val="535353"/>
                          </a:solidFill>
                          <a:latin typeface="Times New Roman"/>
                          <a:cs typeface="Times New Roman"/>
                        </a:rPr>
                        <a:t>т</a:t>
                      </a:r>
                      <a:r>
                        <a:rPr sz="2800" spc="-100" dirty="0">
                          <a:solidFill>
                            <a:srgbClr val="535353"/>
                          </a:solidFill>
                          <a:latin typeface="Times New Roman"/>
                          <a:cs typeface="Times New Roman"/>
                        </a:rPr>
                        <a:t>в</a:t>
                      </a:r>
                      <a:r>
                        <a:rPr sz="2800" spc="5" dirty="0">
                          <a:solidFill>
                            <a:srgbClr val="535353"/>
                          </a:solidFill>
                          <a:latin typeface="Times New Roman"/>
                          <a:cs typeface="Times New Roman"/>
                        </a:rPr>
                        <a:t>у</a:t>
                      </a:r>
                      <a:r>
                        <a:rPr sz="2800" dirty="0">
                          <a:solidFill>
                            <a:srgbClr val="535353"/>
                          </a:solidFill>
                          <a:latin typeface="Times New Roman"/>
                          <a:cs typeface="Times New Roman"/>
                        </a:rPr>
                        <a:t>йт</a:t>
                      </a:r>
                      <a:r>
                        <a:rPr sz="2800" spc="-10" dirty="0">
                          <a:solidFill>
                            <a:srgbClr val="535353"/>
                          </a:solidFill>
                          <a:latin typeface="Times New Roman"/>
                          <a:cs typeface="Times New Roman"/>
                        </a:rPr>
                        <a:t>е</a:t>
                      </a:r>
                      <a:r>
                        <a:rPr sz="2800" dirty="0">
                          <a:solidFill>
                            <a:srgbClr val="535353"/>
                          </a:solidFill>
                          <a:latin typeface="Times New Roman"/>
                          <a:cs typeface="Times New Roman"/>
                        </a:rPr>
                        <a:t>!</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12700">
                      <a:solidFill>
                        <a:srgbClr val="535353"/>
                      </a:solidFill>
                      <a:prstDash val="solid"/>
                    </a:lnB>
                    <a:solidFill>
                      <a:srgbClr val="E3E3F6"/>
                    </a:solidFill>
                  </a:tcPr>
                </a:tc>
                <a:tc>
                  <a:txBody>
                    <a:bodyPr/>
                    <a:lstStyle/>
                    <a:p>
                      <a:pPr marL="85090" marR="593725">
                        <a:lnSpc>
                          <a:spcPct val="120000"/>
                        </a:lnSpc>
                      </a:pPr>
                      <a:r>
                        <a:rPr sz="2800" spc="-70" dirty="0">
                          <a:solidFill>
                            <a:srgbClr val="535353"/>
                          </a:solidFill>
                          <a:latin typeface="Times New Roman"/>
                          <a:cs typeface="Times New Roman"/>
                        </a:rPr>
                        <a:t>З</a:t>
                      </a:r>
                      <a:r>
                        <a:rPr sz="2800" dirty="0">
                          <a:solidFill>
                            <a:srgbClr val="535353"/>
                          </a:solidFill>
                          <a:latin typeface="Times New Roman"/>
                          <a:cs typeface="Times New Roman"/>
                        </a:rPr>
                        <a:t>д</a:t>
                      </a:r>
                      <a:r>
                        <a:rPr sz="2800" spc="5" dirty="0">
                          <a:solidFill>
                            <a:srgbClr val="535353"/>
                          </a:solidFill>
                          <a:latin typeface="Times New Roman"/>
                          <a:cs typeface="Times New Roman"/>
                        </a:rPr>
                        <a:t>р</a:t>
                      </a:r>
                      <a:r>
                        <a:rPr sz="2800" spc="-10" dirty="0">
                          <a:solidFill>
                            <a:srgbClr val="FF0000"/>
                          </a:solidFill>
                          <a:latin typeface="Times New Roman"/>
                          <a:cs typeface="Times New Roman"/>
                        </a:rPr>
                        <a:t>а</a:t>
                      </a:r>
                      <a:r>
                        <a:rPr sz="2800" spc="-15" dirty="0">
                          <a:solidFill>
                            <a:srgbClr val="535353"/>
                          </a:solidFill>
                          <a:latin typeface="Times New Roman"/>
                          <a:cs typeface="Times New Roman"/>
                        </a:rPr>
                        <a:t>в</a:t>
                      </a:r>
                      <a:r>
                        <a:rPr sz="2800" spc="-10" dirty="0">
                          <a:solidFill>
                            <a:srgbClr val="535353"/>
                          </a:solidFill>
                          <a:latin typeface="Times New Roman"/>
                          <a:cs typeface="Times New Roman"/>
                        </a:rPr>
                        <a:t>с</a:t>
                      </a:r>
                      <a:r>
                        <a:rPr sz="2800" dirty="0">
                          <a:solidFill>
                            <a:srgbClr val="535353"/>
                          </a:solidFill>
                          <a:latin typeface="Times New Roman"/>
                          <a:cs typeface="Times New Roman"/>
                        </a:rPr>
                        <a:t>т</a:t>
                      </a:r>
                      <a:r>
                        <a:rPr sz="2800" spc="-100" dirty="0">
                          <a:solidFill>
                            <a:srgbClr val="535353"/>
                          </a:solidFill>
                          <a:latin typeface="Times New Roman"/>
                          <a:cs typeface="Times New Roman"/>
                        </a:rPr>
                        <a:t>в</a:t>
                      </a:r>
                      <a:r>
                        <a:rPr sz="2800" spc="5" dirty="0">
                          <a:solidFill>
                            <a:srgbClr val="535353"/>
                          </a:solidFill>
                          <a:latin typeface="Times New Roman"/>
                          <a:cs typeface="Times New Roman"/>
                        </a:rPr>
                        <a:t>у</a:t>
                      </a:r>
                      <a:r>
                        <a:rPr sz="2800" dirty="0">
                          <a:solidFill>
                            <a:srgbClr val="535353"/>
                          </a:solidFill>
                          <a:latin typeface="Times New Roman"/>
                          <a:cs typeface="Times New Roman"/>
                        </a:rPr>
                        <a:t>й! </a:t>
                      </a:r>
                      <a:r>
                        <a:rPr sz="2800" spc="-5" dirty="0">
                          <a:solidFill>
                            <a:srgbClr val="535353"/>
                          </a:solidFill>
                          <a:latin typeface="Times New Roman"/>
                          <a:cs typeface="Times New Roman"/>
                        </a:rPr>
                        <a:t>П</a:t>
                      </a:r>
                      <a:r>
                        <a:rPr sz="2800" spc="5" dirty="0">
                          <a:solidFill>
                            <a:srgbClr val="535353"/>
                          </a:solidFill>
                          <a:latin typeface="Times New Roman"/>
                          <a:cs typeface="Times New Roman"/>
                        </a:rPr>
                        <a:t>р</a:t>
                      </a:r>
                      <a:r>
                        <a:rPr sz="2800" dirty="0">
                          <a:solidFill>
                            <a:srgbClr val="535353"/>
                          </a:solidFill>
                          <a:latin typeface="Times New Roman"/>
                          <a:cs typeface="Times New Roman"/>
                        </a:rPr>
                        <a:t>и</a:t>
                      </a:r>
                      <a:r>
                        <a:rPr sz="2800" spc="-15" dirty="0">
                          <a:solidFill>
                            <a:srgbClr val="535353"/>
                          </a:solidFill>
                          <a:latin typeface="Times New Roman"/>
                          <a:cs typeface="Times New Roman"/>
                        </a:rPr>
                        <a:t>в</a:t>
                      </a:r>
                      <a:r>
                        <a:rPr sz="2800" spc="-10" dirty="0">
                          <a:solidFill>
                            <a:srgbClr val="FF0000"/>
                          </a:solidFill>
                          <a:latin typeface="Times New Roman"/>
                          <a:cs typeface="Times New Roman"/>
                        </a:rPr>
                        <a:t>е</a:t>
                      </a:r>
                      <a:r>
                        <a:rPr sz="2800" dirty="0">
                          <a:solidFill>
                            <a:srgbClr val="535353"/>
                          </a:solidFill>
                          <a:latin typeface="Times New Roman"/>
                          <a:cs typeface="Times New Roman"/>
                        </a:rPr>
                        <a:t>т!</a:t>
                      </a:r>
                      <a:endParaRPr sz="2800">
                        <a:latin typeface="Times New Roman"/>
                        <a:cs typeface="Times New Roman"/>
                      </a:endParaRPr>
                    </a:p>
                  </a:txBody>
                  <a:tcPr marL="0" marR="0" marT="0" marB="0">
                    <a:lnL w="12700">
                      <a:solidFill>
                        <a:srgbClr val="535353"/>
                      </a:solidFill>
                      <a:prstDash val="solid"/>
                    </a:lnL>
                    <a:lnR w="28575">
                      <a:solidFill>
                        <a:srgbClr val="535353"/>
                      </a:solidFill>
                      <a:prstDash val="solid"/>
                    </a:lnR>
                    <a:lnT w="12700">
                      <a:solidFill>
                        <a:srgbClr val="535353"/>
                      </a:solidFill>
                      <a:prstDash val="solid"/>
                    </a:lnT>
                    <a:lnB w="12700">
                      <a:solidFill>
                        <a:srgbClr val="535353"/>
                      </a:solidFill>
                      <a:prstDash val="solid"/>
                    </a:lnB>
                    <a:solidFill>
                      <a:srgbClr val="E3E3F6"/>
                    </a:solidFill>
                  </a:tcPr>
                </a:tc>
              </a:tr>
              <a:tr h="749300">
                <a:tc>
                  <a:txBody>
                    <a:bodyPr/>
                    <a:lstStyle/>
                    <a:p>
                      <a:pPr marL="85090">
                        <a:lnSpc>
                          <a:spcPct val="100000"/>
                        </a:lnSpc>
                      </a:pPr>
                      <a:r>
                        <a:rPr sz="2800" i="1" spc="-5" dirty="0">
                          <a:solidFill>
                            <a:srgbClr val="535353"/>
                          </a:solidFill>
                          <a:latin typeface="Times New Roman"/>
                          <a:cs typeface="Times New Roman"/>
                        </a:rPr>
                        <a:t>m</a:t>
                      </a:r>
                      <a:r>
                        <a:rPr sz="2800" i="1" spc="5" dirty="0">
                          <a:solidFill>
                            <a:srgbClr val="535353"/>
                          </a:solidFill>
                          <a:latin typeface="Times New Roman"/>
                          <a:cs typeface="Times New Roman"/>
                        </a:rPr>
                        <a:t>o</a:t>
                      </a:r>
                      <a:r>
                        <a:rPr sz="2800" i="1" dirty="0">
                          <a:solidFill>
                            <a:srgbClr val="535353"/>
                          </a:solidFill>
                          <a:latin typeface="Times New Roman"/>
                          <a:cs typeface="Times New Roman"/>
                        </a:rPr>
                        <a:t>r</a:t>
                      </a:r>
                      <a:r>
                        <a:rPr sz="2800" i="1" spc="5" dirty="0">
                          <a:solidFill>
                            <a:srgbClr val="535353"/>
                          </a:solidFill>
                          <a:latin typeface="Times New Roman"/>
                          <a:cs typeface="Times New Roman"/>
                        </a:rPr>
                        <a:t>n</a:t>
                      </a:r>
                      <a:r>
                        <a:rPr sz="2800" i="1" dirty="0">
                          <a:solidFill>
                            <a:srgbClr val="535353"/>
                          </a:solidFill>
                          <a:latin typeface="Times New Roman"/>
                          <a:cs typeface="Times New Roman"/>
                        </a:rPr>
                        <a:t>i</a:t>
                      </a:r>
                      <a:r>
                        <a:rPr sz="2800" i="1" spc="5" dirty="0">
                          <a:solidFill>
                            <a:srgbClr val="535353"/>
                          </a:solidFill>
                          <a:latin typeface="Times New Roman"/>
                          <a:cs typeface="Times New Roman"/>
                        </a:rPr>
                        <a:t>ng</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12700">
                      <a:solidFill>
                        <a:srgbClr val="535353"/>
                      </a:solidFill>
                      <a:prstDash val="solid"/>
                    </a:lnB>
                    <a:solidFill>
                      <a:srgbClr val="E3E3F6"/>
                    </a:solidFill>
                  </a:tcPr>
                </a:tc>
                <a:tc>
                  <a:txBody>
                    <a:bodyPr/>
                    <a:lstStyle/>
                    <a:p>
                      <a:pPr marL="85090">
                        <a:lnSpc>
                          <a:spcPct val="100000"/>
                        </a:lnSpc>
                      </a:pPr>
                      <a:r>
                        <a:rPr sz="2800" dirty="0">
                          <a:solidFill>
                            <a:srgbClr val="535353"/>
                          </a:solidFill>
                          <a:latin typeface="Times New Roman"/>
                          <a:cs typeface="Times New Roman"/>
                        </a:rPr>
                        <a:t>Д</a:t>
                      </a:r>
                      <a:r>
                        <a:rPr sz="2800" spc="5" dirty="0">
                          <a:solidFill>
                            <a:srgbClr val="FF0000"/>
                          </a:solidFill>
                          <a:latin typeface="Times New Roman"/>
                          <a:cs typeface="Times New Roman"/>
                        </a:rPr>
                        <a:t>о</a:t>
                      </a:r>
                      <a:r>
                        <a:rPr sz="2800" spc="5" dirty="0">
                          <a:solidFill>
                            <a:srgbClr val="535353"/>
                          </a:solidFill>
                          <a:latin typeface="Times New Roman"/>
                          <a:cs typeface="Times New Roman"/>
                        </a:rPr>
                        <a:t>бр</a:t>
                      </a:r>
                      <a:r>
                        <a:rPr sz="2800" spc="40" dirty="0">
                          <a:solidFill>
                            <a:srgbClr val="535353"/>
                          </a:solidFill>
                          <a:latin typeface="Times New Roman"/>
                          <a:cs typeface="Times New Roman"/>
                        </a:rPr>
                        <a:t>о</a:t>
                      </a:r>
                      <a:r>
                        <a:rPr sz="2800" dirty="0">
                          <a:solidFill>
                            <a:srgbClr val="535353"/>
                          </a:solidFill>
                          <a:latin typeface="Times New Roman"/>
                          <a:cs typeface="Times New Roman"/>
                        </a:rPr>
                        <a:t>е</a:t>
                      </a:r>
                      <a:r>
                        <a:rPr sz="2800" spc="-25" dirty="0">
                          <a:solidFill>
                            <a:srgbClr val="535353"/>
                          </a:solidFill>
                          <a:latin typeface="Times New Roman"/>
                          <a:cs typeface="Times New Roman"/>
                        </a:rPr>
                        <a:t> </a:t>
                      </a:r>
                      <a:r>
                        <a:rPr sz="2800" spc="5" dirty="0">
                          <a:solidFill>
                            <a:srgbClr val="FF0000"/>
                          </a:solidFill>
                          <a:latin typeface="Times New Roman"/>
                          <a:cs typeface="Times New Roman"/>
                        </a:rPr>
                        <a:t>у</a:t>
                      </a:r>
                      <a:r>
                        <a:rPr sz="2800" spc="35" dirty="0">
                          <a:solidFill>
                            <a:srgbClr val="535353"/>
                          </a:solidFill>
                          <a:latin typeface="Times New Roman"/>
                          <a:cs typeface="Times New Roman"/>
                        </a:rPr>
                        <a:t>т</a:t>
                      </a:r>
                      <a:r>
                        <a:rPr sz="2800" spc="5" dirty="0">
                          <a:solidFill>
                            <a:srgbClr val="535353"/>
                          </a:solidFill>
                          <a:latin typeface="Times New Roman"/>
                          <a:cs typeface="Times New Roman"/>
                        </a:rPr>
                        <a:t>ро!</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12700">
                      <a:solidFill>
                        <a:srgbClr val="535353"/>
                      </a:solidFill>
                      <a:prstDash val="solid"/>
                    </a:lnB>
                    <a:solidFill>
                      <a:srgbClr val="E3E3F6"/>
                    </a:solidFill>
                  </a:tcPr>
                </a:tc>
                <a:tc>
                  <a:txBody>
                    <a:bodyPr/>
                    <a:lstStyle/>
                    <a:p>
                      <a:pPr marL="85090">
                        <a:lnSpc>
                          <a:spcPct val="100000"/>
                        </a:lnSpc>
                      </a:pPr>
                      <a:r>
                        <a:rPr sz="2800" dirty="0">
                          <a:solidFill>
                            <a:srgbClr val="535353"/>
                          </a:solidFill>
                          <a:latin typeface="Times New Roman"/>
                          <a:cs typeface="Times New Roman"/>
                        </a:rPr>
                        <a:t>Д</a:t>
                      </a:r>
                      <a:r>
                        <a:rPr sz="2800" spc="5" dirty="0">
                          <a:solidFill>
                            <a:srgbClr val="FF0000"/>
                          </a:solidFill>
                          <a:latin typeface="Times New Roman"/>
                          <a:cs typeface="Times New Roman"/>
                        </a:rPr>
                        <a:t>о</a:t>
                      </a:r>
                      <a:r>
                        <a:rPr sz="2800" spc="5" dirty="0">
                          <a:solidFill>
                            <a:srgbClr val="535353"/>
                          </a:solidFill>
                          <a:latin typeface="Times New Roman"/>
                          <a:cs typeface="Times New Roman"/>
                        </a:rPr>
                        <a:t>бр</a:t>
                      </a:r>
                      <a:r>
                        <a:rPr sz="2800" spc="40" dirty="0">
                          <a:solidFill>
                            <a:srgbClr val="535353"/>
                          </a:solidFill>
                          <a:latin typeface="Times New Roman"/>
                          <a:cs typeface="Times New Roman"/>
                        </a:rPr>
                        <a:t>о</a:t>
                      </a:r>
                      <a:r>
                        <a:rPr sz="2800" dirty="0">
                          <a:solidFill>
                            <a:srgbClr val="535353"/>
                          </a:solidFill>
                          <a:latin typeface="Times New Roman"/>
                          <a:cs typeface="Times New Roman"/>
                        </a:rPr>
                        <a:t>е</a:t>
                      </a:r>
                      <a:r>
                        <a:rPr sz="2800" spc="-25" dirty="0">
                          <a:solidFill>
                            <a:srgbClr val="535353"/>
                          </a:solidFill>
                          <a:latin typeface="Times New Roman"/>
                          <a:cs typeface="Times New Roman"/>
                        </a:rPr>
                        <a:t> </a:t>
                      </a:r>
                      <a:r>
                        <a:rPr sz="2800" spc="5" dirty="0">
                          <a:solidFill>
                            <a:srgbClr val="FF0000"/>
                          </a:solidFill>
                          <a:latin typeface="Times New Roman"/>
                          <a:cs typeface="Times New Roman"/>
                        </a:rPr>
                        <a:t>у</a:t>
                      </a:r>
                      <a:r>
                        <a:rPr sz="2800" spc="35" dirty="0">
                          <a:solidFill>
                            <a:srgbClr val="535353"/>
                          </a:solidFill>
                          <a:latin typeface="Times New Roman"/>
                          <a:cs typeface="Times New Roman"/>
                        </a:rPr>
                        <a:t>т</a:t>
                      </a:r>
                      <a:r>
                        <a:rPr sz="2800" spc="5" dirty="0">
                          <a:solidFill>
                            <a:srgbClr val="535353"/>
                          </a:solidFill>
                          <a:latin typeface="Times New Roman"/>
                          <a:cs typeface="Times New Roman"/>
                        </a:rPr>
                        <a:t>ро!</a:t>
                      </a:r>
                      <a:endParaRPr sz="2800">
                        <a:latin typeface="Times New Roman"/>
                        <a:cs typeface="Times New Roman"/>
                      </a:endParaRPr>
                    </a:p>
                  </a:txBody>
                  <a:tcPr marL="0" marR="0" marT="0" marB="0">
                    <a:lnL w="12700">
                      <a:solidFill>
                        <a:srgbClr val="535353"/>
                      </a:solidFill>
                      <a:prstDash val="solid"/>
                    </a:lnL>
                    <a:lnR w="28575">
                      <a:solidFill>
                        <a:srgbClr val="535353"/>
                      </a:solidFill>
                      <a:prstDash val="solid"/>
                    </a:lnR>
                    <a:lnT w="12700">
                      <a:solidFill>
                        <a:srgbClr val="535353"/>
                      </a:solidFill>
                      <a:prstDash val="solid"/>
                    </a:lnT>
                    <a:lnB w="12700">
                      <a:solidFill>
                        <a:srgbClr val="535353"/>
                      </a:solidFill>
                      <a:prstDash val="solid"/>
                    </a:lnB>
                    <a:solidFill>
                      <a:srgbClr val="E3E3F6"/>
                    </a:solidFill>
                  </a:tcPr>
                </a:tc>
              </a:tr>
              <a:tr h="749300">
                <a:tc>
                  <a:txBody>
                    <a:bodyPr/>
                    <a:lstStyle/>
                    <a:p>
                      <a:pPr marL="85725">
                        <a:lnSpc>
                          <a:spcPct val="100000"/>
                        </a:lnSpc>
                      </a:pPr>
                      <a:r>
                        <a:rPr sz="2800" i="1" spc="5" dirty="0">
                          <a:solidFill>
                            <a:srgbClr val="535353"/>
                          </a:solidFill>
                          <a:latin typeface="Times New Roman"/>
                          <a:cs typeface="Times New Roman"/>
                        </a:rPr>
                        <a:t>day</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12700">
                      <a:solidFill>
                        <a:srgbClr val="535353"/>
                      </a:solidFill>
                      <a:prstDash val="solid"/>
                    </a:lnB>
                    <a:solidFill>
                      <a:srgbClr val="E3E3F6"/>
                    </a:solidFill>
                  </a:tcPr>
                </a:tc>
                <a:tc>
                  <a:txBody>
                    <a:bodyPr/>
                    <a:lstStyle/>
                    <a:p>
                      <a:pPr marL="85725">
                        <a:lnSpc>
                          <a:spcPct val="100000"/>
                        </a:lnSpc>
                      </a:pPr>
                      <a:r>
                        <a:rPr sz="2800" dirty="0">
                          <a:solidFill>
                            <a:srgbClr val="535353"/>
                          </a:solidFill>
                          <a:latin typeface="Times New Roman"/>
                          <a:cs typeface="Times New Roman"/>
                        </a:rPr>
                        <a:t>Д</a:t>
                      </a:r>
                      <a:r>
                        <a:rPr sz="2800" spc="5" dirty="0">
                          <a:solidFill>
                            <a:srgbClr val="FF0000"/>
                          </a:solidFill>
                          <a:latin typeface="Times New Roman"/>
                          <a:cs typeface="Times New Roman"/>
                        </a:rPr>
                        <a:t>о</a:t>
                      </a:r>
                      <a:r>
                        <a:rPr sz="2800" spc="5" dirty="0">
                          <a:solidFill>
                            <a:srgbClr val="535353"/>
                          </a:solidFill>
                          <a:latin typeface="Times New Roman"/>
                          <a:cs typeface="Times New Roman"/>
                        </a:rPr>
                        <a:t>бры</a:t>
                      </a:r>
                      <a:r>
                        <a:rPr sz="2800" dirty="0">
                          <a:solidFill>
                            <a:srgbClr val="535353"/>
                          </a:solidFill>
                          <a:latin typeface="Times New Roman"/>
                          <a:cs typeface="Times New Roman"/>
                        </a:rPr>
                        <a:t>й </a:t>
                      </a:r>
                      <a:r>
                        <a:rPr sz="2800" spc="5" dirty="0">
                          <a:solidFill>
                            <a:srgbClr val="535353"/>
                          </a:solidFill>
                          <a:latin typeface="Times New Roman"/>
                          <a:cs typeface="Times New Roman"/>
                        </a:rPr>
                        <a:t>д</a:t>
                      </a:r>
                      <a:r>
                        <a:rPr sz="2800" spc="-10" dirty="0">
                          <a:solidFill>
                            <a:srgbClr val="535353"/>
                          </a:solidFill>
                          <a:latin typeface="Times New Roman"/>
                          <a:cs typeface="Times New Roman"/>
                        </a:rPr>
                        <a:t>е</a:t>
                      </a:r>
                      <a:r>
                        <a:rPr sz="2800" dirty="0">
                          <a:solidFill>
                            <a:srgbClr val="535353"/>
                          </a:solidFill>
                          <a:latin typeface="Times New Roman"/>
                          <a:cs typeface="Times New Roman"/>
                        </a:rPr>
                        <a:t>н</a:t>
                      </a:r>
                      <a:r>
                        <a:rPr sz="2800" spc="-5" dirty="0">
                          <a:solidFill>
                            <a:srgbClr val="535353"/>
                          </a:solidFill>
                          <a:latin typeface="Times New Roman"/>
                          <a:cs typeface="Times New Roman"/>
                        </a:rPr>
                        <a:t>ь</a:t>
                      </a:r>
                      <a:r>
                        <a:rPr sz="2800" dirty="0">
                          <a:solidFill>
                            <a:srgbClr val="535353"/>
                          </a:solidFill>
                          <a:latin typeface="Times New Roman"/>
                          <a:cs typeface="Times New Roman"/>
                        </a:rPr>
                        <a:t>!</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12700">
                      <a:solidFill>
                        <a:srgbClr val="535353"/>
                      </a:solidFill>
                      <a:prstDash val="solid"/>
                    </a:lnB>
                    <a:solidFill>
                      <a:srgbClr val="E3E3F6"/>
                    </a:solidFill>
                  </a:tcPr>
                </a:tc>
                <a:tc>
                  <a:txBody>
                    <a:bodyPr/>
                    <a:lstStyle/>
                    <a:p>
                      <a:pPr marL="85725">
                        <a:lnSpc>
                          <a:spcPct val="100000"/>
                        </a:lnSpc>
                      </a:pPr>
                      <a:r>
                        <a:rPr sz="2800" dirty="0">
                          <a:solidFill>
                            <a:srgbClr val="535353"/>
                          </a:solidFill>
                          <a:latin typeface="Times New Roman"/>
                          <a:cs typeface="Times New Roman"/>
                        </a:rPr>
                        <a:t>Д</a:t>
                      </a:r>
                      <a:r>
                        <a:rPr sz="2800" spc="5" dirty="0">
                          <a:solidFill>
                            <a:srgbClr val="FF0000"/>
                          </a:solidFill>
                          <a:latin typeface="Times New Roman"/>
                          <a:cs typeface="Times New Roman"/>
                        </a:rPr>
                        <a:t>о</a:t>
                      </a:r>
                      <a:r>
                        <a:rPr sz="2800" spc="5" dirty="0">
                          <a:solidFill>
                            <a:srgbClr val="535353"/>
                          </a:solidFill>
                          <a:latin typeface="Times New Roman"/>
                          <a:cs typeface="Times New Roman"/>
                        </a:rPr>
                        <a:t>бры</a:t>
                      </a:r>
                      <a:r>
                        <a:rPr sz="2800" dirty="0">
                          <a:solidFill>
                            <a:srgbClr val="535353"/>
                          </a:solidFill>
                          <a:latin typeface="Times New Roman"/>
                          <a:cs typeface="Times New Roman"/>
                        </a:rPr>
                        <a:t>й </a:t>
                      </a:r>
                      <a:r>
                        <a:rPr sz="2800" spc="5" dirty="0">
                          <a:solidFill>
                            <a:srgbClr val="535353"/>
                          </a:solidFill>
                          <a:latin typeface="Times New Roman"/>
                          <a:cs typeface="Times New Roman"/>
                        </a:rPr>
                        <a:t>д</a:t>
                      </a:r>
                      <a:r>
                        <a:rPr sz="2800" spc="-10" dirty="0">
                          <a:solidFill>
                            <a:srgbClr val="535353"/>
                          </a:solidFill>
                          <a:latin typeface="Times New Roman"/>
                          <a:cs typeface="Times New Roman"/>
                        </a:rPr>
                        <a:t>е</a:t>
                      </a:r>
                      <a:r>
                        <a:rPr sz="2800" dirty="0">
                          <a:solidFill>
                            <a:srgbClr val="535353"/>
                          </a:solidFill>
                          <a:latin typeface="Times New Roman"/>
                          <a:cs typeface="Times New Roman"/>
                        </a:rPr>
                        <a:t>н</a:t>
                      </a:r>
                      <a:r>
                        <a:rPr sz="2800" spc="-5" dirty="0">
                          <a:solidFill>
                            <a:srgbClr val="535353"/>
                          </a:solidFill>
                          <a:latin typeface="Times New Roman"/>
                          <a:cs typeface="Times New Roman"/>
                        </a:rPr>
                        <a:t>ь</a:t>
                      </a:r>
                      <a:r>
                        <a:rPr sz="2800" dirty="0">
                          <a:solidFill>
                            <a:srgbClr val="535353"/>
                          </a:solidFill>
                          <a:latin typeface="Times New Roman"/>
                          <a:cs typeface="Times New Roman"/>
                        </a:rPr>
                        <a:t>!</a:t>
                      </a:r>
                      <a:endParaRPr sz="2800">
                        <a:latin typeface="Times New Roman"/>
                        <a:cs typeface="Times New Roman"/>
                      </a:endParaRPr>
                    </a:p>
                  </a:txBody>
                  <a:tcPr marL="0" marR="0" marT="0" marB="0">
                    <a:lnL w="12700">
                      <a:solidFill>
                        <a:srgbClr val="535353"/>
                      </a:solidFill>
                      <a:prstDash val="solid"/>
                    </a:lnL>
                    <a:lnR w="28575">
                      <a:solidFill>
                        <a:srgbClr val="535353"/>
                      </a:solidFill>
                      <a:prstDash val="solid"/>
                    </a:lnR>
                    <a:lnT w="12700">
                      <a:solidFill>
                        <a:srgbClr val="535353"/>
                      </a:solidFill>
                      <a:prstDash val="solid"/>
                    </a:lnT>
                    <a:lnB w="12700">
                      <a:solidFill>
                        <a:srgbClr val="535353"/>
                      </a:solidFill>
                      <a:prstDash val="solid"/>
                    </a:lnB>
                    <a:solidFill>
                      <a:srgbClr val="E3E3F6"/>
                    </a:solidFill>
                  </a:tcPr>
                </a:tc>
              </a:tr>
              <a:tr h="757237">
                <a:tc>
                  <a:txBody>
                    <a:bodyPr/>
                    <a:lstStyle/>
                    <a:p>
                      <a:pPr marL="86360">
                        <a:lnSpc>
                          <a:spcPct val="100000"/>
                        </a:lnSpc>
                      </a:pPr>
                      <a:r>
                        <a:rPr sz="2800" i="1" spc="-10" dirty="0">
                          <a:solidFill>
                            <a:srgbClr val="535353"/>
                          </a:solidFill>
                          <a:latin typeface="Times New Roman"/>
                          <a:cs typeface="Times New Roman"/>
                        </a:rPr>
                        <a:t>eve</a:t>
                      </a:r>
                      <a:r>
                        <a:rPr sz="2800" i="1" spc="5" dirty="0">
                          <a:solidFill>
                            <a:srgbClr val="535353"/>
                          </a:solidFill>
                          <a:latin typeface="Times New Roman"/>
                          <a:cs typeface="Times New Roman"/>
                        </a:rPr>
                        <a:t>n</a:t>
                      </a:r>
                      <a:r>
                        <a:rPr sz="2800" i="1" dirty="0">
                          <a:solidFill>
                            <a:srgbClr val="535353"/>
                          </a:solidFill>
                          <a:latin typeface="Times New Roman"/>
                          <a:cs typeface="Times New Roman"/>
                        </a:rPr>
                        <a:t>i</a:t>
                      </a:r>
                      <a:r>
                        <a:rPr sz="2800" i="1" spc="5" dirty="0">
                          <a:solidFill>
                            <a:srgbClr val="535353"/>
                          </a:solidFill>
                          <a:latin typeface="Times New Roman"/>
                          <a:cs typeface="Times New Roman"/>
                        </a:rPr>
                        <a:t>n</a:t>
                      </a:r>
                      <a:r>
                        <a:rPr sz="2800" i="1" dirty="0">
                          <a:solidFill>
                            <a:srgbClr val="535353"/>
                          </a:solidFill>
                          <a:latin typeface="Times New Roman"/>
                          <a:cs typeface="Times New Roman"/>
                        </a:rPr>
                        <a:t>g</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28575">
                      <a:solidFill>
                        <a:srgbClr val="535353"/>
                      </a:solidFill>
                      <a:prstDash val="solid"/>
                    </a:lnB>
                    <a:solidFill>
                      <a:srgbClr val="E3E3F6"/>
                    </a:solidFill>
                  </a:tcPr>
                </a:tc>
                <a:tc>
                  <a:txBody>
                    <a:bodyPr/>
                    <a:lstStyle/>
                    <a:p>
                      <a:pPr marL="86360">
                        <a:lnSpc>
                          <a:spcPct val="100000"/>
                        </a:lnSpc>
                      </a:pPr>
                      <a:r>
                        <a:rPr sz="2800" dirty="0">
                          <a:solidFill>
                            <a:srgbClr val="535353"/>
                          </a:solidFill>
                          <a:latin typeface="Times New Roman"/>
                          <a:cs typeface="Times New Roman"/>
                        </a:rPr>
                        <a:t>Д</a:t>
                      </a:r>
                      <a:r>
                        <a:rPr sz="2800" spc="5" dirty="0">
                          <a:solidFill>
                            <a:srgbClr val="FF0000"/>
                          </a:solidFill>
                          <a:latin typeface="Times New Roman"/>
                          <a:cs typeface="Times New Roman"/>
                        </a:rPr>
                        <a:t>о</a:t>
                      </a:r>
                      <a:r>
                        <a:rPr sz="2800" spc="5" dirty="0">
                          <a:solidFill>
                            <a:srgbClr val="535353"/>
                          </a:solidFill>
                          <a:latin typeface="Times New Roman"/>
                          <a:cs typeface="Times New Roman"/>
                        </a:rPr>
                        <a:t>бры</a:t>
                      </a:r>
                      <a:r>
                        <a:rPr sz="2800" dirty="0">
                          <a:solidFill>
                            <a:srgbClr val="535353"/>
                          </a:solidFill>
                          <a:latin typeface="Times New Roman"/>
                          <a:cs typeface="Times New Roman"/>
                        </a:rPr>
                        <a:t>й </a:t>
                      </a:r>
                      <a:r>
                        <a:rPr sz="2800" spc="-15" dirty="0">
                          <a:solidFill>
                            <a:srgbClr val="535353"/>
                          </a:solidFill>
                          <a:latin typeface="Times New Roman"/>
                          <a:cs typeface="Times New Roman"/>
                        </a:rPr>
                        <a:t>в</a:t>
                      </a:r>
                      <a:r>
                        <a:rPr sz="2800" spc="-80" dirty="0">
                          <a:solidFill>
                            <a:srgbClr val="FF0000"/>
                          </a:solidFill>
                          <a:latin typeface="Times New Roman"/>
                          <a:cs typeface="Times New Roman"/>
                        </a:rPr>
                        <a:t>е</a:t>
                      </a:r>
                      <a:r>
                        <a:rPr sz="2800" spc="-5" dirty="0">
                          <a:solidFill>
                            <a:srgbClr val="535353"/>
                          </a:solidFill>
                          <a:latin typeface="Times New Roman"/>
                          <a:cs typeface="Times New Roman"/>
                        </a:rPr>
                        <a:t>ч</a:t>
                      </a:r>
                      <a:r>
                        <a:rPr sz="2800" spc="-10" dirty="0">
                          <a:solidFill>
                            <a:srgbClr val="535353"/>
                          </a:solidFill>
                          <a:latin typeface="Times New Roman"/>
                          <a:cs typeface="Times New Roman"/>
                        </a:rPr>
                        <a:t>е</a:t>
                      </a:r>
                      <a:r>
                        <a:rPr sz="2800" spc="5" dirty="0">
                          <a:solidFill>
                            <a:srgbClr val="535353"/>
                          </a:solidFill>
                          <a:latin typeface="Times New Roman"/>
                          <a:cs typeface="Times New Roman"/>
                        </a:rPr>
                        <a:t>р</a:t>
                      </a:r>
                      <a:r>
                        <a:rPr sz="2800" dirty="0">
                          <a:solidFill>
                            <a:srgbClr val="535353"/>
                          </a:solidFill>
                          <a:latin typeface="Times New Roman"/>
                          <a:cs typeface="Times New Roman"/>
                        </a:rPr>
                        <a:t>!</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28575">
                      <a:solidFill>
                        <a:srgbClr val="535353"/>
                      </a:solidFill>
                      <a:prstDash val="solid"/>
                    </a:lnB>
                    <a:solidFill>
                      <a:srgbClr val="E3E3F6"/>
                    </a:solidFill>
                  </a:tcPr>
                </a:tc>
                <a:tc>
                  <a:txBody>
                    <a:bodyPr/>
                    <a:lstStyle/>
                    <a:p>
                      <a:pPr marL="86360">
                        <a:lnSpc>
                          <a:spcPct val="100000"/>
                        </a:lnSpc>
                      </a:pPr>
                      <a:r>
                        <a:rPr sz="2800" dirty="0">
                          <a:solidFill>
                            <a:srgbClr val="535353"/>
                          </a:solidFill>
                          <a:latin typeface="Times New Roman"/>
                          <a:cs typeface="Times New Roman"/>
                        </a:rPr>
                        <a:t>Д</a:t>
                      </a:r>
                      <a:r>
                        <a:rPr sz="2800" spc="5" dirty="0">
                          <a:solidFill>
                            <a:srgbClr val="FF0000"/>
                          </a:solidFill>
                          <a:latin typeface="Times New Roman"/>
                          <a:cs typeface="Times New Roman"/>
                        </a:rPr>
                        <a:t>о</a:t>
                      </a:r>
                      <a:r>
                        <a:rPr sz="2800" spc="5" dirty="0">
                          <a:solidFill>
                            <a:srgbClr val="535353"/>
                          </a:solidFill>
                          <a:latin typeface="Times New Roman"/>
                          <a:cs typeface="Times New Roman"/>
                        </a:rPr>
                        <a:t>бры</a:t>
                      </a:r>
                      <a:r>
                        <a:rPr sz="2800" dirty="0">
                          <a:solidFill>
                            <a:srgbClr val="535353"/>
                          </a:solidFill>
                          <a:latin typeface="Times New Roman"/>
                          <a:cs typeface="Times New Roman"/>
                        </a:rPr>
                        <a:t>й </a:t>
                      </a:r>
                      <a:r>
                        <a:rPr sz="2800" spc="-15" dirty="0">
                          <a:solidFill>
                            <a:srgbClr val="535353"/>
                          </a:solidFill>
                          <a:latin typeface="Times New Roman"/>
                          <a:cs typeface="Times New Roman"/>
                        </a:rPr>
                        <a:t>в</a:t>
                      </a:r>
                      <a:r>
                        <a:rPr sz="2800" spc="-80" dirty="0">
                          <a:solidFill>
                            <a:srgbClr val="FF0000"/>
                          </a:solidFill>
                          <a:latin typeface="Times New Roman"/>
                          <a:cs typeface="Times New Roman"/>
                        </a:rPr>
                        <a:t>е</a:t>
                      </a:r>
                      <a:r>
                        <a:rPr sz="2800" spc="-5" dirty="0">
                          <a:solidFill>
                            <a:srgbClr val="535353"/>
                          </a:solidFill>
                          <a:latin typeface="Times New Roman"/>
                          <a:cs typeface="Times New Roman"/>
                        </a:rPr>
                        <a:t>ч</a:t>
                      </a:r>
                      <a:r>
                        <a:rPr sz="2800" spc="-10" dirty="0">
                          <a:solidFill>
                            <a:srgbClr val="535353"/>
                          </a:solidFill>
                          <a:latin typeface="Times New Roman"/>
                          <a:cs typeface="Times New Roman"/>
                        </a:rPr>
                        <a:t>е</a:t>
                      </a:r>
                      <a:r>
                        <a:rPr sz="2800" spc="5" dirty="0">
                          <a:solidFill>
                            <a:srgbClr val="535353"/>
                          </a:solidFill>
                          <a:latin typeface="Times New Roman"/>
                          <a:cs typeface="Times New Roman"/>
                        </a:rPr>
                        <a:t>р</a:t>
                      </a:r>
                      <a:r>
                        <a:rPr sz="2800" dirty="0">
                          <a:solidFill>
                            <a:srgbClr val="535353"/>
                          </a:solidFill>
                          <a:latin typeface="Times New Roman"/>
                          <a:cs typeface="Times New Roman"/>
                        </a:rPr>
                        <a:t>!</a:t>
                      </a:r>
                      <a:endParaRPr sz="2800">
                        <a:latin typeface="Times New Roman"/>
                        <a:cs typeface="Times New Roman"/>
                      </a:endParaRPr>
                    </a:p>
                  </a:txBody>
                  <a:tcPr marL="0" marR="0" marT="0" marB="0">
                    <a:lnL w="12700">
                      <a:solidFill>
                        <a:srgbClr val="535353"/>
                      </a:solidFill>
                      <a:prstDash val="solid"/>
                    </a:lnL>
                    <a:lnR w="28575">
                      <a:solidFill>
                        <a:srgbClr val="535353"/>
                      </a:solidFill>
                      <a:prstDash val="solid"/>
                    </a:lnR>
                    <a:lnT w="12700">
                      <a:solidFill>
                        <a:srgbClr val="535353"/>
                      </a:solidFill>
                      <a:prstDash val="solid"/>
                    </a:lnT>
                    <a:lnB w="28575">
                      <a:solidFill>
                        <a:srgbClr val="535353"/>
                      </a:solidFill>
                      <a:prstDash val="solid"/>
                    </a:lnB>
                    <a:solidFill>
                      <a:srgbClr val="E3E3F6"/>
                    </a:solidFill>
                  </a:tcPr>
                </a:tc>
              </a:tr>
            </a:tbl>
          </a:graphicData>
        </a:graphic>
      </p:graphicFrame>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dirty="0"/>
              <a:t>18</a:t>
            </a:fld>
            <a:endParaRPr dirty="0"/>
          </a:p>
        </p:txBody>
      </p:sp>
      <p:sp>
        <p:nvSpPr>
          <p:cNvPr id="4" name="object 4"/>
          <p:cNvSpPr txBox="1"/>
          <p:nvPr/>
        </p:nvSpPr>
        <p:spPr>
          <a:xfrm>
            <a:off x="10464276" y="1995011"/>
            <a:ext cx="177800" cy="2857500"/>
          </a:xfrm>
          <a:prstGeom prst="rect">
            <a:avLst/>
          </a:prstGeom>
        </p:spPr>
        <p:txBody>
          <a:bodyPr vert="vert270" wrap="square" lIns="0" tIns="0" rIns="0" bIns="0" rtlCol="0">
            <a:spAutoFit/>
          </a:bodyPr>
          <a:lstStyle/>
          <a:p>
            <a:pPr marL="12700">
              <a:lnSpc>
                <a:spcPct val="100000"/>
              </a:lnSpc>
            </a:pPr>
            <a:r>
              <a:rPr sz="1200" dirty="0">
                <a:solidFill>
                  <a:srgbClr val="535353"/>
                </a:solidFill>
                <a:latin typeface="Times New Roman"/>
                <a:cs typeface="Times New Roman"/>
              </a:rPr>
              <a:t>Cop</a:t>
            </a:r>
            <a:r>
              <a:rPr sz="1200" spc="-40" dirty="0">
                <a:solidFill>
                  <a:srgbClr val="535353"/>
                </a:solidFill>
                <a:latin typeface="Times New Roman"/>
                <a:cs typeface="Times New Roman"/>
              </a:rPr>
              <a:t>y</a:t>
            </a:r>
            <a:r>
              <a:rPr sz="1200" spc="-5" dirty="0">
                <a:solidFill>
                  <a:srgbClr val="535353"/>
                </a:solidFill>
                <a:latin typeface="Times New Roman"/>
                <a:cs typeface="Times New Roman"/>
              </a:rPr>
              <a:t>r</a:t>
            </a:r>
            <a:r>
              <a:rPr sz="1200" dirty="0">
                <a:solidFill>
                  <a:srgbClr val="535353"/>
                </a:solidFill>
                <a:latin typeface="Times New Roman"/>
                <a:cs typeface="Times New Roman"/>
              </a:rPr>
              <a:t>i</a:t>
            </a:r>
            <a:r>
              <a:rPr sz="1200" spc="-15" dirty="0">
                <a:solidFill>
                  <a:srgbClr val="535353"/>
                </a:solidFill>
                <a:latin typeface="Times New Roman"/>
                <a:cs typeface="Times New Roman"/>
              </a:rPr>
              <a:t>g</a:t>
            </a:r>
            <a:r>
              <a:rPr sz="1200" dirty="0">
                <a:solidFill>
                  <a:srgbClr val="535353"/>
                </a:solidFill>
                <a:latin typeface="Times New Roman"/>
                <a:cs typeface="Times New Roman"/>
              </a:rPr>
              <a:t>ht</a:t>
            </a:r>
            <a:r>
              <a:rPr sz="1200" spc="50" dirty="0">
                <a:solidFill>
                  <a:srgbClr val="535353"/>
                </a:solidFill>
                <a:latin typeface="Times New Roman"/>
                <a:cs typeface="Times New Roman"/>
              </a:rPr>
              <a:t> </a:t>
            </a:r>
            <a:r>
              <a:rPr sz="1200" dirty="0">
                <a:solidFill>
                  <a:srgbClr val="535353"/>
                </a:solidFill>
                <a:latin typeface="Times New Roman"/>
                <a:cs typeface="Times New Roman"/>
              </a:rPr>
              <a:t>© 2012 by </a:t>
            </a:r>
            <a:r>
              <a:rPr sz="1200" spc="10" dirty="0">
                <a:solidFill>
                  <a:srgbClr val="535353"/>
                </a:solidFill>
                <a:latin typeface="Times New Roman"/>
                <a:cs typeface="Times New Roman"/>
              </a:rPr>
              <a:t>J</a:t>
            </a:r>
            <a:r>
              <a:rPr sz="1200" dirty="0">
                <a:solidFill>
                  <a:srgbClr val="535353"/>
                </a:solidFill>
                <a:latin typeface="Times New Roman"/>
                <a:cs typeface="Times New Roman"/>
              </a:rPr>
              <a:t>ohn</a:t>
            </a:r>
            <a:r>
              <a:rPr sz="1200" spc="-40" dirty="0">
                <a:solidFill>
                  <a:srgbClr val="535353"/>
                </a:solidFill>
                <a:latin typeface="Times New Roman"/>
                <a:cs typeface="Times New Roman"/>
              </a:rPr>
              <a:t> </a:t>
            </a:r>
            <a:r>
              <a:rPr sz="1200" spc="-45" dirty="0">
                <a:solidFill>
                  <a:srgbClr val="535353"/>
                </a:solidFill>
                <a:latin typeface="Times New Roman"/>
                <a:cs typeface="Times New Roman"/>
              </a:rPr>
              <a:t>W</a:t>
            </a:r>
            <a:r>
              <a:rPr sz="1200" dirty="0">
                <a:solidFill>
                  <a:srgbClr val="535353"/>
                </a:solidFill>
                <a:latin typeface="Times New Roman"/>
                <a:cs typeface="Times New Roman"/>
              </a:rPr>
              <a:t>il</a:t>
            </a:r>
            <a:r>
              <a:rPr sz="1200" spc="-5" dirty="0">
                <a:solidFill>
                  <a:srgbClr val="535353"/>
                </a:solidFill>
                <a:latin typeface="Times New Roman"/>
                <a:cs typeface="Times New Roman"/>
              </a:rPr>
              <a:t>e</a:t>
            </a:r>
            <a:r>
              <a:rPr sz="1200" dirty="0">
                <a:solidFill>
                  <a:srgbClr val="535353"/>
                </a:solidFill>
                <a:latin typeface="Times New Roman"/>
                <a:cs typeface="Times New Roman"/>
              </a:rPr>
              <a:t>y</a:t>
            </a:r>
            <a:r>
              <a:rPr sz="1200" spc="10" dirty="0">
                <a:solidFill>
                  <a:srgbClr val="535353"/>
                </a:solidFill>
                <a:latin typeface="Times New Roman"/>
                <a:cs typeface="Times New Roman"/>
              </a:rPr>
              <a:t> </a:t>
            </a:r>
            <a:r>
              <a:rPr sz="1200" dirty="0">
                <a:solidFill>
                  <a:srgbClr val="535353"/>
                </a:solidFill>
                <a:latin typeface="Times New Roman"/>
                <a:cs typeface="Times New Roman"/>
              </a:rPr>
              <a:t>&amp; Sons,</a:t>
            </a:r>
            <a:r>
              <a:rPr sz="1200" spc="-15" dirty="0">
                <a:solidFill>
                  <a:srgbClr val="535353"/>
                </a:solidFill>
                <a:latin typeface="Times New Roman"/>
                <a:cs typeface="Times New Roman"/>
              </a:rPr>
              <a:t> </a:t>
            </a:r>
            <a:r>
              <a:rPr sz="1200" spc="-30" dirty="0">
                <a:solidFill>
                  <a:srgbClr val="535353"/>
                </a:solidFill>
                <a:latin typeface="Times New Roman"/>
                <a:cs typeface="Times New Roman"/>
              </a:rPr>
              <a:t>I</a:t>
            </a:r>
            <a:r>
              <a:rPr sz="1200" dirty="0">
                <a:solidFill>
                  <a:srgbClr val="535353"/>
                </a:solidFill>
                <a:latin typeface="Times New Roman"/>
                <a:cs typeface="Times New Roman"/>
              </a:rPr>
              <a:t>n</a:t>
            </a:r>
            <a:r>
              <a:rPr sz="1200" spc="-5" dirty="0">
                <a:solidFill>
                  <a:srgbClr val="535353"/>
                </a:solidFill>
                <a:latin typeface="Times New Roman"/>
                <a:cs typeface="Times New Roman"/>
              </a:rPr>
              <a:t>c</a:t>
            </a:r>
            <a:r>
              <a:rPr sz="1200" dirty="0">
                <a:solidFill>
                  <a:srgbClr val="535353"/>
                </a:solidFill>
                <a:latin typeface="Times New Roman"/>
                <a:cs typeface="Times New Roman"/>
              </a:rPr>
              <a:t>.</a:t>
            </a:r>
            <a:endParaRPr sz="1200">
              <a:latin typeface="Times New Roman"/>
              <a:cs typeface="Times New Roman"/>
            </a:endParaRPr>
          </a:p>
        </p:txBody>
      </p:sp>
      <p:graphicFrame>
        <p:nvGraphicFramePr>
          <p:cNvPr id="3" name="object 3"/>
          <p:cNvGraphicFramePr>
            <a:graphicFrameLocks noGrp="1"/>
          </p:cNvGraphicFramePr>
          <p:nvPr/>
        </p:nvGraphicFramePr>
        <p:xfrm>
          <a:off x="2201859" y="2222500"/>
          <a:ext cx="7883525" cy="2314575"/>
        </p:xfrm>
        <a:graphic>
          <a:graphicData uri="http://schemas.openxmlformats.org/drawingml/2006/table">
            <a:tbl>
              <a:tblPr firstRow="1" bandRow="1">
                <a:tableStyleId>{2D5ABB26-0587-4C30-8999-92F81FD0307C}</a:tableStyleId>
              </a:tblPr>
              <a:tblGrid>
                <a:gridCol w="1828800"/>
                <a:gridCol w="2971800"/>
                <a:gridCol w="3047999"/>
              </a:tblGrid>
              <a:tr h="449262">
                <a:tc>
                  <a:txBody>
                    <a:bodyPr/>
                    <a:lstStyle/>
                    <a:p>
                      <a:pPr marL="216535">
                        <a:lnSpc>
                          <a:spcPct val="100000"/>
                        </a:lnSpc>
                      </a:pPr>
                      <a:r>
                        <a:rPr sz="2400" b="1" spc="-5" dirty="0">
                          <a:solidFill>
                            <a:srgbClr val="535353"/>
                          </a:solidFill>
                          <a:latin typeface="Times New Roman"/>
                          <a:cs typeface="Times New Roman"/>
                        </a:rPr>
                        <a:t>LE</a:t>
                      </a:r>
                      <a:r>
                        <a:rPr sz="2400" b="1" spc="-320" dirty="0">
                          <a:solidFill>
                            <a:srgbClr val="535353"/>
                          </a:solidFill>
                          <a:latin typeface="Times New Roman"/>
                          <a:cs typeface="Times New Roman"/>
                        </a:rPr>
                        <a:t>A</a:t>
                      </a:r>
                      <a:r>
                        <a:rPr sz="2400" b="1" spc="-5" dirty="0">
                          <a:solidFill>
                            <a:srgbClr val="535353"/>
                          </a:solidFill>
                          <a:latin typeface="Times New Roman"/>
                          <a:cs typeface="Times New Roman"/>
                        </a:rPr>
                        <a:t>V</a:t>
                      </a:r>
                      <a:r>
                        <a:rPr sz="2400" b="1" dirty="0">
                          <a:solidFill>
                            <a:srgbClr val="535353"/>
                          </a:solidFill>
                          <a:latin typeface="Times New Roman"/>
                          <a:cs typeface="Times New Roman"/>
                        </a:rPr>
                        <a:t>I</a:t>
                      </a:r>
                      <a:r>
                        <a:rPr sz="2400" b="1" spc="-5" dirty="0">
                          <a:solidFill>
                            <a:srgbClr val="535353"/>
                          </a:solidFill>
                          <a:latin typeface="Times New Roman"/>
                          <a:cs typeface="Times New Roman"/>
                        </a:rPr>
                        <a:t>NG</a:t>
                      </a:r>
                      <a:endParaRPr sz="2400">
                        <a:latin typeface="Times New Roman"/>
                        <a:cs typeface="Times New Roman"/>
                      </a:endParaRPr>
                    </a:p>
                  </a:txBody>
                  <a:tcPr marL="0" marR="0" marT="0" marB="0">
                    <a:lnL w="12700">
                      <a:solidFill>
                        <a:srgbClr val="535353"/>
                      </a:solidFill>
                      <a:prstDash val="solid"/>
                    </a:lnL>
                    <a:lnR w="12700">
                      <a:solidFill>
                        <a:srgbClr val="535353"/>
                      </a:solidFill>
                      <a:prstDash val="solid"/>
                    </a:lnR>
                    <a:lnT w="28575">
                      <a:solidFill>
                        <a:srgbClr val="535353"/>
                      </a:solidFill>
                      <a:prstDash val="solid"/>
                    </a:lnT>
                    <a:lnB w="12700">
                      <a:solidFill>
                        <a:srgbClr val="535353"/>
                      </a:solidFill>
                      <a:prstDash val="solid"/>
                    </a:lnB>
                    <a:solidFill>
                      <a:srgbClr val="C8C8ED"/>
                    </a:solidFill>
                  </a:tcPr>
                </a:tc>
                <a:tc>
                  <a:txBody>
                    <a:bodyPr/>
                    <a:lstStyle/>
                    <a:p>
                      <a:pPr algn="ctr">
                        <a:lnSpc>
                          <a:spcPct val="100000"/>
                        </a:lnSpc>
                      </a:pPr>
                      <a:r>
                        <a:rPr sz="2400" b="1" i="1" spc="-5" dirty="0">
                          <a:solidFill>
                            <a:srgbClr val="535353"/>
                          </a:solidFill>
                          <a:latin typeface="Times New Roman"/>
                          <a:cs typeface="Times New Roman"/>
                        </a:rPr>
                        <a:t>F</a:t>
                      </a:r>
                      <a:r>
                        <a:rPr sz="2400" b="1" i="1" dirty="0">
                          <a:solidFill>
                            <a:srgbClr val="535353"/>
                          </a:solidFill>
                          <a:latin typeface="Times New Roman"/>
                          <a:cs typeface="Times New Roman"/>
                        </a:rPr>
                        <a:t>ormal</a:t>
                      </a:r>
                      <a:endParaRPr sz="2400">
                        <a:latin typeface="Times New Roman"/>
                        <a:cs typeface="Times New Roman"/>
                      </a:endParaRPr>
                    </a:p>
                  </a:txBody>
                  <a:tcPr marL="0" marR="0" marT="0" marB="0">
                    <a:lnL w="12700">
                      <a:solidFill>
                        <a:srgbClr val="535353"/>
                      </a:solidFill>
                      <a:prstDash val="solid"/>
                    </a:lnL>
                    <a:lnR w="12700">
                      <a:solidFill>
                        <a:srgbClr val="535353"/>
                      </a:solidFill>
                      <a:prstDash val="solid"/>
                    </a:lnR>
                    <a:lnT w="28575">
                      <a:solidFill>
                        <a:srgbClr val="535353"/>
                      </a:solidFill>
                      <a:prstDash val="solid"/>
                    </a:lnT>
                    <a:lnB w="12700">
                      <a:solidFill>
                        <a:srgbClr val="535353"/>
                      </a:solidFill>
                      <a:prstDash val="solid"/>
                    </a:lnB>
                    <a:solidFill>
                      <a:srgbClr val="C8C8ED"/>
                    </a:solidFill>
                  </a:tcPr>
                </a:tc>
                <a:tc>
                  <a:txBody>
                    <a:bodyPr/>
                    <a:lstStyle/>
                    <a:p>
                      <a:pPr marL="948055">
                        <a:lnSpc>
                          <a:spcPct val="100000"/>
                        </a:lnSpc>
                      </a:pPr>
                      <a:r>
                        <a:rPr sz="2400" b="1" i="1" dirty="0">
                          <a:solidFill>
                            <a:srgbClr val="535353"/>
                          </a:solidFill>
                          <a:latin typeface="Times New Roman"/>
                          <a:cs typeface="Times New Roman"/>
                        </a:rPr>
                        <a:t>I</a:t>
                      </a:r>
                      <a:r>
                        <a:rPr sz="2400" b="1" i="1" spc="-5" dirty="0">
                          <a:solidFill>
                            <a:srgbClr val="535353"/>
                          </a:solidFill>
                          <a:latin typeface="Times New Roman"/>
                          <a:cs typeface="Times New Roman"/>
                        </a:rPr>
                        <a:t>n</a:t>
                      </a:r>
                      <a:r>
                        <a:rPr sz="2400" b="1" i="1" dirty="0">
                          <a:solidFill>
                            <a:srgbClr val="535353"/>
                          </a:solidFill>
                          <a:latin typeface="Times New Roman"/>
                          <a:cs typeface="Times New Roman"/>
                        </a:rPr>
                        <a:t>formal</a:t>
                      </a:r>
                      <a:endParaRPr sz="2400">
                        <a:latin typeface="Times New Roman"/>
                        <a:cs typeface="Times New Roman"/>
                      </a:endParaRPr>
                    </a:p>
                  </a:txBody>
                  <a:tcPr marL="0" marR="0" marT="0" marB="0">
                    <a:lnL w="12700">
                      <a:solidFill>
                        <a:srgbClr val="535353"/>
                      </a:solidFill>
                      <a:prstDash val="solid"/>
                    </a:lnL>
                    <a:lnR w="28575">
                      <a:solidFill>
                        <a:srgbClr val="535353"/>
                      </a:solidFill>
                      <a:prstDash val="solid"/>
                    </a:lnR>
                    <a:lnT w="28575">
                      <a:solidFill>
                        <a:srgbClr val="535353"/>
                      </a:solidFill>
                      <a:prstDash val="solid"/>
                    </a:lnT>
                    <a:lnB w="12700">
                      <a:solidFill>
                        <a:srgbClr val="535353"/>
                      </a:solidFill>
                      <a:prstDash val="solid"/>
                    </a:lnB>
                    <a:solidFill>
                      <a:srgbClr val="C8C8ED"/>
                    </a:solidFill>
                  </a:tcPr>
                </a:tc>
              </a:tr>
              <a:tr h="1079500">
                <a:tc>
                  <a:txBody>
                    <a:bodyPr/>
                    <a:lstStyle/>
                    <a:p>
                      <a:pPr marL="85090">
                        <a:lnSpc>
                          <a:spcPct val="100000"/>
                        </a:lnSpc>
                      </a:pPr>
                      <a:r>
                        <a:rPr sz="2800" i="1" spc="5" dirty="0">
                          <a:solidFill>
                            <a:srgbClr val="535353"/>
                          </a:solidFill>
                          <a:latin typeface="Times New Roman"/>
                          <a:cs typeface="Times New Roman"/>
                        </a:rPr>
                        <a:t>an</a:t>
                      </a:r>
                      <a:r>
                        <a:rPr sz="2800" i="1" dirty="0">
                          <a:solidFill>
                            <a:srgbClr val="535353"/>
                          </a:solidFill>
                          <a:latin typeface="Times New Roman"/>
                          <a:cs typeface="Times New Roman"/>
                        </a:rPr>
                        <a:t>y</a:t>
                      </a:r>
                      <a:r>
                        <a:rPr sz="2800" i="1" spc="-10" dirty="0">
                          <a:solidFill>
                            <a:srgbClr val="535353"/>
                          </a:solidFill>
                          <a:latin typeface="Times New Roman"/>
                          <a:cs typeface="Times New Roman"/>
                        </a:rPr>
                        <a:t> </a:t>
                      </a:r>
                      <a:r>
                        <a:rPr sz="2800" i="1" dirty="0">
                          <a:solidFill>
                            <a:srgbClr val="535353"/>
                          </a:solidFill>
                          <a:latin typeface="Times New Roman"/>
                          <a:cs typeface="Times New Roman"/>
                        </a:rPr>
                        <a:t>ti</a:t>
                      </a:r>
                      <a:r>
                        <a:rPr sz="2800" i="1" spc="-5" dirty="0">
                          <a:solidFill>
                            <a:srgbClr val="535353"/>
                          </a:solidFill>
                          <a:latin typeface="Times New Roman"/>
                          <a:cs typeface="Times New Roman"/>
                        </a:rPr>
                        <a:t>m</a:t>
                      </a:r>
                      <a:r>
                        <a:rPr sz="2800" i="1" dirty="0">
                          <a:solidFill>
                            <a:srgbClr val="535353"/>
                          </a:solidFill>
                          <a:latin typeface="Times New Roman"/>
                          <a:cs typeface="Times New Roman"/>
                        </a:rPr>
                        <a:t>e</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12700">
                      <a:solidFill>
                        <a:srgbClr val="535353"/>
                      </a:solidFill>
                      <a:prstDash val="solid"/>
                    </a:lnB>
                    <a:solidFill>
                      <a:srgbClr val="E3E3F6"/>
                    </a:solidFill>
                  </a:tcPr>
                </a:tc>
                <a:tc>
                  <a:txBody>
                    <a:bodyPr/>
                    <a:lstStyle/>
                    <a:p>
                      <a:pPr marL="84455" marR="344805">
                        <a:lnSpc>
                          <a:spcPct val="120000"/>
                        </a:lnSpc>
                      </a:pPr>
                      <a:r>
                        <a:rPr sz="2800" dirty="0">
                          <a:solidFill>
                            <a:srgbClr val="535353"/>
                          </a:solidFill>
                          <a:latin typeface="Times New Roman"/>
                          <a:cs typeface="Times New Roman"/>
                        </a:rPr>
                        <a:t>До </a:t>
                      </a:r>
                      <a:r>
                        <a:rPr sz="2800" spc="-10" dirty="0">
                          <a:solidFill>
                            <a:srgbClr val="535353"/>
                          </a:solidFill>
                          <a:latin typeface="Times New Roman"/>
                          <a:cs typeface="Times New Roman"/>
                        </a:rPr>
                        <a:t>с</a:t>
                      </a:r>
                      <a:r>
                        <a:rPr sz="2800" dirty="0">
                          <a:solidFill>
                            <a:srgbClr val="535353"/>
                          </a:solidFill>
                          <a:latin typeface="Times New Roman"/>
                          <a:cs typeface="Times New Roman"/>
                        </a:rPr>
                        <a:t>ви</a:t>
                      </a:r>
                      <a:r>
                        <a:rPr sz="2800" spc="5" dirty="0">
                          <a:solidFill>
                            <a:srgbClr val="535353"/>
                          </a:solidFill>
                          <a:latin typeface="Times New Roman"/>
                          <a:cs typeface="Times New Roman"/>
                        </a:rPr>
                        <a:t>д</a:t>
                      </a:r>
                      <a:r>
                        <a:rPr sz="2800" spc="-10" dirty="0">
                          <a:solidFill>
                            <a:srgbClr val="FF0000"/>
                          </a:solidFill>
                          <a:latin typeface="Times New Roman"/>
                          <a:cs typeface="Times New Roman"/>
                        </a:rPr>
                        <a:t>а</a:t>
                      </a:r>
                      <a:r>
                        <a:rPr sz="2800" dirty="0">
                          <a:solidFill>
                            <a:srgbClr val="535353"/>
                          </a:solidFill>
                          <a:latin typeface="Times New Roman"/>
                          <a:cs typeface="Times New Roman"/>
                        </a:rPr>
                        <a:t>ни</a:t>
                      </a:r>
                      <a:r>
                        <a:rPr sz="2800" spc="-5" dirty="0">
                          <a:solidFill>
                            <a:srgbClr val="535353"/>
                          </a:solidFill>
                          <a:latin typeface="Times New Roman"/>
                          <a:cs typeface="Times New Roman"/>
                        </a:rPr>
                        <a:t>я</a:t>
                      </a:r>
                      <a:r>
                        <a:rPr sz="2800" dirty="0">
                          <a:solidFill>
                            <a:srgbClr val="535353"/>
                          </a:solidFill>
                          <a:latin typeface="Times New Roman"/>
                          <a:cs typeface="Times New Roman"/>
                        </a:rPr>
                        <a:t>! </a:t>
                      </a:r>
                      <a:r>
                        <a:rPr sz="2800" spc="-10" dirty="0">
                          <a:solidFill>
                            <a:srgbClr val="535353"/>
                          </a:solidFill>
                          <a:latin typeface="Times New Roman"/>
                          <a:cs typeface="Times New Roman"/>
                        </a:rPr>
                        <a:t>В</a:t>
                      </a:r>
                      <a:r>
                        <a:rPr sz="2800" spc="30" dirty="0">
                          <a:solidFill>
                            <a:srgbClr val="535353"/>
                          </a:solidFill>
                          <a:latin typeface="Times New Roman"/>
                          <a:cs typeface="Times New Roman"/>
                        </a:rPr>
                        <a:t>с</a:t>
                      </a:r>
                      <a:r>
                        <a:rPr sz="2800" spc="-10" dirty="0">
                          <a:solidFill>
                            <a:srgbClr val="535353"/>
                          </a:solidFill>
                          <a:latin typeface="Times New Roman"/>
                          <a:cs typeface="Times New Roman"/>
                        </a:rPr>
                        <a:t>е</a:t>
                      </a:r>
                      <a:r>
                        <a:rPr sz="2800" spc="-70" dirty="0">
                          <a:solidFill>
                            <a:srgbClr val="535353"/>
                          </a:solidFill>
                          <a:latin typeface="Times New Roman"/>
                          <a:cs typeface="Times New Roman"/>
                        </a:rPr>
                        <a:t>г</a:t>
                      </a:r>
                      <a:r>
                        <a:rPr sz="2800" dirty="0">
                          <a:solidFill>
                            <a:srgbClr val="FF0000"/>
                          </a:solidFill>
                          <a:latin typeface="Times New Roman"/>
                          <a:cs typeface="Times New Roman"/>
                        </a:rPr>
                        <a:t>о </a:t>
                      </a:r>
                      <a:r>
                        <a:rPr sz="2800" spc="-105" dirty="0">
                          <a:solidFill>
                            <a:srgbClr val="535353"/>
                          </a:solidFill>
                          <a:latin typeface="Times New Roman"/>
                          <a:cs typeface="Times New Roman"/>
                        </a:rPr>
                        <a:t>х</a:t>
                      </a:r>
                      <a:r>
                        <a:rPr sz="2800" spc="5" dirty="0">
                          <a:solidFill>
                            <a:srgbClr val="535353"/>
                          </a:solidFill>
                          <a:latin typeface="Times New Roman"/>
                          <a:cs typeface="Times New Roman"/>
                        </a:rPr>
                        <a:t>ор</a:t>
                      </a:r>
                      <a:r>
                        <a:rPr sz="2800" spc="5" dirty="0">
                          <a:solidFill>
                            <a:srgbClr val="FF0000"/>
                          </a:solidFill>
                          <a:latin typeface="Times New Roman"/>
                          <a:cs typeface="Times New Roman"/>
                        </a:rPr>
                        <a:t>о</a:t>
                      </a:r>
                      <a:r>
                        <a:rPr sz="2800" spc="-10" dirty="0">
                          <a:solidFill>
                            <a:srgbClr val="535353"/>
                          </a:solidFill>
                          <a:latin typeface="Times New Roman"/>
                          <a:cs typeface="Times New Roman"/>
                        </a:rPr>
                        <a:t>ше</a:t>
                      </a:r>
                      <a:r>
                        <a:rPr sz="2800" spc="-70" dirty="0">
                          <a:solidFill>
                            <a:srgbClr val="535353"/>
                          </a:solidFill>
                          <a:latin typeface="Times New Roman"/>
                          <a:cs typeface="Times New Roman"/>
                        </a:rPr>
                        <a:t>г</a:t>
                      </a:r>
                      <a:r>
                        <a:rPr sz="2800" spc="5" dirty="0">
                          <a:solidFill>
                            <a:srgbClr val="535353"/>
                          </a:solidFill>
                          <a:latin typeface="Times New Roman"/>
                          <a:cs typeface="Times New Roman"/>
                        </a:rPr>
                        <a:t>о</a:t>
                      </a:r>
                      <a:r>
                        <a:rPr sz="2800" dirty="0">
                          <a:solidFill>
                            <a:srgbClr val="535353"/>
                          </a:solidFill>
                          <a:latin typeface="Times New Roman"/>
                          <a:cs typeface="Times New Roman"/>
                        </a:rPr>
                        <a:t>!</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12700">
                      <a:solidFill>
                        <a:srgbClr val="535353"/>
                      </a:solidFill>
                      <a:prstDash val="solid"/>
                    </a:lnB>
                    <a:solidFill>
                      <a:srgbClr val="E3E3F6"/>
                    </a:solidFill>
                  </a:tcPr>
                </a:tc>
                <a:tc>
                  <a:txBody>
                    <a:bodyPr/>
                    <a:lstStyle/>
                    <a:p>
                      <a:pPr marL="84455">
                        <a:lnSpc>
                          <a:spcPct val="100000"/>
                        </a:lnSpc>
                      </a:pPr>
                      <a:r>
                        <a:rPr sz="2800" spc="-5" dirty="0">
                          <a:solidFill>
                            <a:srgbClr val="535353"/>
                          </a:solidFill>
                          <a:latin typeface="Times New Roman"/>
                          <a:cs typeface="Times New Roman"/>
                        </a:rPr>
                        <a:t>П</a:t>
                      </a:r>
                      <a:r>
                        <a:rPr sz="2800" spc="5" dirty="0">
                          <a:solidFill>
                            <a:srgbClr val="535353"/>
                          </a:solidFill>
                          <a:latin typeface="Times New Roman"/>
                          <a:cs typeface="Times New Roman"/>
                        </a:rPr>
                        <a:t>о</a:t>
                      </a:r>
                      <a:r>
                        <a:rPr sz="2800" spc="-55" dirty="0">
                          <a:solidFill>
                            <a:srgbClr val="535353"/>
                          </a:solidFill>
                          <a:latin typeface="Times New Roman"/>
                          <a:cs typeface="Times New Roman"/>
                        </a:rPr>
                        <a:t>к</a:t>
                      </a:r>
                      <a:r>
                        <a:rPr sz="2800" spc="-10" dirty="0">
                          <a:solidFill>
                            <a:srgbClr val="FF0000"/>
                          </a:solidFill>
                          <a:latin typeface="Times New Roman"/>
                          <a:cs typeface="Times New Roman"/>
                        </a:rPr>
                        <a:t>а</a:t>
                      </a:r>
                      <a:r>
                        <a:rPr sz="2800" dirty="0">
                          <a:solidFill>
                            <a:srgbClr val="535353"/>
                          </a:solidFill>
                          <a:latin typeface="Times New Roman"/>
                          <a:cs typeface="Times New Roman"/>
                        </a:rPr>
                        <a:t>!</a:t>
                      </a:r>
                      <a:endParaRPr sz="2800">
                        <a:latin typeface="Times New Roman"/>
                        <a:cs typeface="Times New Roman"/>
                      </a:endParaRPr>
                    </a:p>
                  </a:txBody>
                  <a:tcPr marL="0" marR="0" marT="0" marB="0">
                    <a:lnL w="12700">
                      <a:solidFill>
                        <a:srgbClr val="535353"/>
                      </a:solidFill>
                      <a:prstDash val="solid"/>
                    </a:lnL>
                    <a:lnR w="28575">
                      <a:solidFill>
                        <a:srgbClr val="535353"/>
                      </a:solidFill>
                      <a:prstDash val="solid"/>
                    </a:lnR>
                    <a:lnT w="12700">
                      <a:solidFill>
                        <a:srgbClr val="535353"/>
                      </a:solidFill>
                      <a:prstDash val="solid"/>
                    </a:lnT>
                    <a:lnB w="12700">
                      <a:solidFill>
                        <a:srgbClr val="535353"/>
                      </a:solidFill>
                      <a:prstDash val="solid"/>
                    </a:lnB>
                    <a:solidFill>
                      <a:srgbClr val="E3E3F6"/>
                    </a:solidFill>
                  </a:tcPr>
                </a:tc>
              </a:tr>
              <a:tr h="757237">
                <a:tc>
                  <a:txBody>
                    <a:bodyPr/>
                    <a:lstStyle/>
                    <a:p>
                      <a:pPr marL="85090">
                        <a:lnSpc>
                          <a:spcPct val="100000"/>
                        </a:lnSpc>
                      </a:pPr>
                      <a:r>
                        <a:rPr sz="2800" i="1" spc="5" dirty="0">
                          <a:solidFill>
                            <a:srgbClr val="535353"/>
                          </a:solidFill>
                          <a:latin typeface="Times New Roman"/>
                          <a:cs typeface="Times New Roman"/>
                        </a:rPr>
                        <a:t>n</a:t>
                      </a:r>
                      <a:r>
                        <a:rPr sz="2800" i="1" dirty="0">
                          <a:solidFill>
                            <a:srgbClr val="535353"/>
                          </a:solidFill>
                          <a:latin typeface="Times New Roman"/>
                          <a:cs typeface="Times New Roman"/>
                        </a:rPr>
                        <a:t>i</a:t>
                      </a:r>
                      <a:r>
                        <a:rPr sz="2800" i="1" spc="5" dirty="0">
                          <a:solidFill>
                            <a:srgbClr val="535353"/>
                          </a:solidFill>
                          <a:latin typeface="Times New Roman"/>
                          <a:cs typeface="Times New Roman"/>
                        </a:rPr>
                        <a:t>ght</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28575">
                      <a:solidFill>
                        <a:srgbClr val="535353"/>
                      </a:solidFill>
                      <a:prstDash val="solid"/>
                    </a:lnB>
                    <a:solidFill>
                      <a:srgbClr val="E3E3F6"/>
                    </a:solidFill>
                  </a:tcPr>
                </a:tc>
                <a:tc>
                  <a:txBody>
                    <a:bodyPr/>
                    <a:lstStyle/>
                    <a:p>
                      <a:pPr marL="84455">
                        <a:lnSpc>
                          <a:spcPct val="100000"/>
                        </a:lnSpc>
                      </a:pPr>
                      <a:r>
                        <a:rPr sz="2800" spc="-10" dirty="0">
                          <a:solidFill>
                            <a:srgbClr val="535353"/>
                          </a:solidFill>
                          <a:latin typeface="Times New Roman"/>
                          <a:cs typeface="Times New Roman"/>
                        </a:rPr>
                        <a:t>С</a:t>
                      </a:r>
                      <a:r>
                        <a:rPr sz="2800" dirty="0">
                          <a:solidFill>
                            <a:srgbClr val="535353"/>
                          </a:solidFill>
                          <a:latin typeface="Times New Roman"/>
                          <a:cs typeface="Times New Roman"/>
                        </a:rPr>
                        <a:t>п</a:t>
                      </a:r>
                      <a:r>
                        <a:rPr sz="2800" spc="5" dirty="0">
                          <a:solidFill>
                            <a:srgbClr val="535353"/>
                          </a:solidFill>
                          <a:latin typeface="Times New Roman"/>
                          <a:cs typeface="Times New Roman"/>
                        </a:rPr>
                        <a:t>о</a:t>
                      </a:r>
                      <a:r>
                        <a:rPr sz="2800" spc="-150" dirty="0">
                          <a:solidFill>
                            <a:srgbClr val="535353"/>
                          </a:solidFill>
                          <a:latin typeface="Times New Roman"/>
                          <a:cs typeface="Times New Roman"/>
                        </a:rPr>
                        <a:t>к</a:t>
                      </a:r>
                      <a:r>
                        <a:rPr sz="2800" spc="5" dirty="0">
                          <a:solidFill>
                            <a:srgbClr val="FF0000"/>
                          </a:solidFill>
                          <a:latin typeface="Times New Roman"/>
                          <a:cs typeface="Times New Roman"/>
                        </a:rPr>
                        <a:t>о</a:t>
                      </a:r>
                      <a:r>
                        <a:rPr sz="2800" dirty="0">
                          <a:solidFill>
                            <a:srgbClr val="535353"/>
                          </a:solidFill>
                          <a:latin typeface="Times New Roman"/>
                          <a:cs typeface="Times New Roman"/>
                        </a:rPr>
                        <a:t>йн</a:t>
                      </a:r>
                      <a:r>
                        <a:rPr sz="2800" spc="5" dirty="0">
                          <a:solidFill>
                            <a:srgbClr val="535353"/>
                          </a:solidFill>
                          <a:latin typeface="Times New Roman"/>
                          <a:cs typeface="Times New Roman"/>
                        </a:rPr>
                        <a:t>о</a:t>
                      </a:r>
                      <a:r>
                        <a:rPr sz="2800" dirty="0">
                          <a:solidFill>
                            <a:srgbClr val="535353"/>
                          </a:solidFill>
                          <a:latin typeface="Times New Roman"/>
                          <a:cs typeface="Times New Roman"/>
                        </a:rPr>
                        <a:t>й</a:t>
                      </a:r>
                      <a:r>
                        <a:rPr sz="2800" spc="-5" dirty="0">
                          <a:solidFill>
                            <a:srgbClr val="535353"/>
                          </a:solidFill>
                          <a:latin typeface="Times New Roman"/>
                          <a:cs typeface="Times New Roman"/>
                        </a:rPr>
                        <a:t> </a:t>
                      </a:r>
                      <a:r>
                        <a:rPr sz="2800" dirty="0">
                          <a:solidFill>
                            <a:srgbClr val="535353"/>
                          </a:solidFill>
                          <a:latin typeface="Times New Roman"/>
                          <a:cs typeface="Times New Roman"/>
                        </a:rPr>
                        <a:t>н</a:t>
                      </a:r>
                      <a:r>
                        <a:rPr sz="2800" spc="-65" dirty="0">
                          <a:solidFill>
                            <a:srgbClr val="FF0000"/>
                          </a:solidFill>
                          <a:latin typeface="Times New Roman"/>
                          <a:cs typeface="Times New Roman"/>
                        </a:rPr>
                        <a:t>о</a:t>
                      </a:r>
                      <a:r>
                        <a:rPr sz="2800" spc="-5" dirty="0">
                          <a:solidFill>
                            <a:srgbClr val="535353"/>
                          </a:solidFill>
                          <a:latin typeface="Times New Roman"/>
                          <a:cs typeface="Times New Roman"/>
                        </a:rPr>
                        <a:t>ч</a:t>
                      </a:r>
                      <a:r>
                        <a:rPr sz="2800" dirty="0">
                          <a:solidFill>
                            <a:srgbClr val="535353"/>
                          </a:solidFill>
                          <a:latin typeface="Times New Roman"/>
                          <a:cs typeface="Times New Roman"/>
                        </a:rPr>
                        <a:t>и!</a:t>
                      </a:r>
                      <a:endParaRPr sz="2800">
                        <a:latin typeface="Times New Roman"/>
                        <a:cs typeface="Times New Roman"/>
                      </a:endParaRPr>
                    </a:p>
                  </a:txBody>
                  <a:tcPr marL="0" marR="0" marT="0" marB="0">
                    <a:lnL w="12700">
                      <a:solidFill>
                        <a:srgbClr val="535353"/>
                      </a:solidFill>
                      <a:prstDash val="solid"/>
                    </a:lnL>
                    <a:lnR w="12700">
                      <a:solidFill>
                        <a:srgbClr val="535353"/>
                      </a:solidFill>
                      <a:prstDash val="solid"/>
                    </a:lnR>
                    <a:lnT w="12700">
                      <a:solidFill>
                        <a:srgbClr val="535353"/>
                      </a:solidFill>
                      <a:prstDash val="solid"/>
                    </a:lnT>
                    <a:lnB w="28575">
                      <a:solidFill>
                        <a:srgbClr val="535353"/>
                      </a:solidFill>
                      <a:prstDash val="solid"/>
                    </a:lnB>
                    <a:solidFill>
                      <a:srgbClr val="E3E3F6"/>
                    </a:solidFill>
                  </a:tcPr>
                </a:tc>
                <a:tc>
                  <a:txBody>
                    <a:bodyPr/>
                    <a:lstStyle/>
                    <a:p>
                      <a:pPr marL="84455">
                        <a:lnSpc>
                          <a:spcPct val="100000"/>
                        </a:lnSpc>
                      </a:pPr>
                      <a:r>
                        <a:rPr sz="2800" spc="-10" dirty="0">
                          <a:solidFill>
                            <a:srgbClr val="535353"/>
                          </a:solidFill>
                          <a:latin typeface="Times New Roman"/>
                          <a:cs typeface="Times New Roman"/>
                        </a:rPr>
                        <a:t>С</a:t>
                      </a:r>
                      <a:r>
                        <a:rPr sz="2800" dirty="0">
                          <a:solidFill>
                            <a:srgbClr val="535353"/>
                          </a:solidFill>
                          <a:latin typeface="Times New Roman"/>
                          <a:cs typeface="Times New Roman"/>
                        </a:rPr>
                        <a:t>п</a:t>
                      </a:r>
                      <a:r>
                        <a:rPr sz="2800" spc="5" dirty="0">
                          <a:solidFill>
                            <a:srgbClr val="535353"/>
                          </a:solidFill>
                          <a:latin typeface="Times New Roman"/>
                          <a:cs typeface="Times New Roman"/>
                        </a:rPr>
                        <a:t>о</a:t>
                      </a:r>
                      <a:r>
                        <a:rPr sz="2800" spc="-150" dirty="0">
                          <a:solidFill>
                            <a:srgbClr val="535353"/>
                          </a:solidFill>
                          <a:latin typeface="Times New Roman"/>
                          <a:cs typeface="Times New Roman"/>
                        </a:rPr>
                        <a:t>к</a:t>
                      </a:r>
                      <a:r>
                        <a:rPr sz="2800" spc="5" dirty="0">
                          <a:solidFill>
                            <a:srgbClr val="FF0000"/>
                          </a:solidFill>
                          <a:latin typeface="Times New Roman"/>
                          <a:cs typeface="Times New Roman"/>
                        </a:rPr>
                        <a:t>о</a:t>
                      </a:r>
                      <a:r>
                        <a:rPr sz="2800" dirty="0">
                          <a:solidFill>
                            <a:srgbClr val="535353"/>
                          </a:solidFill>
                          <a:latin typeface="Times New Roman"/>
                          <a:cs typeface="Times New Roman"/>
                        </a:rPr>
                        <a:t>йн</a:t>
                      </a:r>
                      <a:r>
                        <a:rPr sz="2800" spc="5" dirty="0">
                          <a:solidFill>
                            <a:srgbClr val="535353"/>
                          </a:solidFill>
                          <a:latin typeface="Times New Roman"/>
                          <a:cs typeface="Times New Roman"/>
                        </a:rPr>
                        <a:t>о</a:t>
                      </a:r>
                      <a:r>
                        <a:rPr sz="2800" dirty="0">
                          <a:solidFill>
                            <a:srgbClr val="535353"/>
                          </a:solidFill>
                          <a:latin typeface="Times New Roman"/>
                          <a:cs typeface="Times New Roman"/>
                        </a:rPr>
                        <a:t>й</a:t>
                      </a:r>
                      <a:r>
                        <a:rPr sz="2800" spc="-5" dirty="0">
                          <a:solidFill>
                            <a:srgbClr val="535353"/>
                          </a:solidFill>
                          <a:latin typeface="Times New Roman"/>
                          <a:cs typeface="Times New Roman"/>
                        </a:rPr>
                        <a:t> </a:t>
                      </a:r>
                      <a:r>
                        <a:rPr sz="2800" dirty="0">
                          <a:solidFill>
                            <a:srgbClr val="535353"/>
                          </a:solidFill>
                          <a:latin typeface="Times New Roman"/>
                          <a:cs typeface="Times New Roman"/>
                        </a:rPr>
                        <a:t>н</a:t>
                      </a:r>
                      <a:r>
                        <a:rPr sz="2800" spc="-65" dirty="0">
                          <a:solidFill>
                            <a:srgbClr val="FF0000"/>
                          </a:solidFill>
                          <a:latin typeface="Times New Roman"/>
                          <a:cs typeface="Times New Roman"/>
                        </a:rPr>
                        <a:t>о</a:t>
                      </a:r>
                      <a:r>
                        <a:rPr sz="2800" spc="-5" dirty="0">
                          <a:solidFill>
                            <a:srgbClr val="535353"/>
                          </a:solidFill>
                          <a:latin typeface="Times New Roman"/>
                          <a:cs typeface="Times New Roman"/>
                        </a:rPr>
                        <a:t>ч</a:t>
                      </a:r>
                      <a:r>
                        <a:rPr sz="2800" dirty="0">
                          <a:solidFill>
                            <a:srgbClr val="535353"/>
                          </a:solidFill>
                          <a:latin typeface="Times New Roman"/>
                          <a:cs typeface="Times New Roman"/>
                        </a:rPr>
                        <a:t>и!</a:t>
                      </a:r>
                      <a:endParaRPr sz="2800">
                        <a:latin typeface="Times New Roman"/>
                        <a:cs typeface="Times New Roman"/>
                      </a:endParaRPr>
                    </a:p>
                  </a:txBody>
                  <a:tcPr marL="0" marR="0" marT="0" marB="0">
                    <a:lnL w="12700">
                      <a:solidFill>
                        <a:srgbClr val="535353"/>
                      </a:solidFill>
                      <a:prstDash val="solid"/>
                    </a:lnL>
                    <a:lnR w="28575">
                      <a:solidFill>
                        <a:srgbClr val="535353"/>
                      </a:solidFill>
                      <a:prstDash val="solid"/>
                    </a:lnR>
                    <a:lnT w="12700">
                      <a:solidFill>
                        <a:srgbClr val="535353"/>
                      </a:solidFill>
                      <a:prstDash val="solid"/>
                    </a:lnT>
                    <a:lnB w="28575">
                      <a:solidFill>
                        <a:srgbClr val="535353"/>
                      </a:solidFill>
                      <a:prstDash val="solid"/>
                    </a:lnB>
                    <a:solidFill>
                      <a:srgbClr val="E3E3F6"/>
                    </a:solidFill>
                  </a:tcPr>
                </a:tc>
              </a:tr>
            </a:tbl>
          </a:graphicData>
        </a:graphic>
      </p:graphicFrame>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983771" y="6448266"/>
            <a:ext cx="8907145" cy="371475"/>
          </a:xfrm>
          <a:prstGeom prst="rect">
            <a:avLst/>
          </a:prstGeom>
        </p:spPr>
        <p:txBody>
          <a:bodyPr vert="horz" wrap="square" lIns="0" tIns="0" rIns="0" bIns="0" rtlCol="0">
            <a:spAutoFit/>
          </a:bodyPr>
          <a:lstStyle/>
          <a:p>
            <a:pPr marR="5080" algn="r">
              <a:lnSpc>
                <a:spcPts val="1620"/>
              </a:lnSpc>
            </a:pPr>
            <a:r>
              <a:rPr sz="1400" spc="5" dirty="0">
                <a:solidFill>
                  <a:srgbClr val="535353"/>
                </a:solidFill>
                <a:latin typeface="Times New Roman"/>
                <a:cs typeface="Times New Roman"/>
              </a:rPr>
              <a:t>17</a:t>
            </a:r>
            <a:endParaRPr sz="1400">
              <a:latin typeface="Times New Roman"/>
              <a:cs typeface="Times New Roman"/>
            </a:endParaRPr>
          </a:p>
          <a:p>
            <a:pPr marL="12700">
              <a:lnSpc>
                <a:spcPts val="1380"/>
              </a:lnSpc>
            </a:pPr>
            <a:r>
              <a:rPr sz="1200" dirty="0">
                <a:solidFill>
                  <a:srgbClr val="535353"/>
                </a:solidFill>
                <a:latin typeface="Times New Roman"/>
                <a:cs typeface="Times New Roman"/>
              </a:rPr>
              <a:t>Cop</a:t>
            </a:r>
            <a:r>
              <a:rPr sz="1200" spc="-40" dirty="0">
                <a:solidFill>
                  <a:srgbClr val="535353"/>
                </a:solidFill>
                <a:latin typeface="Times New Roman"/>
                <a:cs typeface="Times New Roman"/>
              </a:rPr>
              <a:t>y</a:t>
            </a:r>
            <a:r>
              <a:rPr sz="1200" spc="-5" dirty="0">
                <a:solidFill>
                  <a:srgbClr val="535353"/>
                </a:solidFill>
                <a:latin typeface="Times New Roman"/>
                <a:cs typeface="Times New Roman"/>
              </a:rPr>
              <a:t>r</a:t>
            </a:r>
            <a:r>
              <a:rPr sz="1200" dirty="0">
                <a:solidFill>
                  <a:srgbClr val="535353"/>
                </a:solidFill>
                <a:latin typeface="Times New Roman"/>
                <a:cs typeface="Times New Roman"/>
              </a:rPr>
              <a:t>i</a:t>
            </a:r>
            <a:r>
              <a:rPr sz="1200" spc="-15" dirty="0">
                <a:solidFill>
                  <a:srgbClr val="535353"/>
                </a:solidFill>
                <a:latin typeface="Times New Roman"/>
                <a:cs typeface="Times New Roman"/>
              </a:rPr>
              <a:t>g</a:t>
            </a:r>
            <a:r>
              <a:rPr sz="1200" dirty="0">
                <a:solidFill>
                  <a:srgbClr val="535353"/>
                </a:solidFill>
                <a:latin typeface="Times New Roman"/>
                <a:cs typeface="Times New Roman"/>
              </a:rPr>
              <a:t>ht</a:t>
            </a:r>
            <a:r>
              <a:rPr sz="1200" spc="50" dirty="0">
                <a:solidFill>
                  <a:srgbClr val="535353"/>
                </a:solidFill>
                <a:latin typeface="Times New Roman"/>
                <a:cs typeface="Times New Roman"/>
              </a:rPr>
              <a:t> </a:t>
            </a:r>
            <a:r>
              <a:rPr sz="1200" dirty="0">
                <a:solidFill>
                  <a:srgbClr val="535353"/>
                </a:solidFill>
                <a:latin typeface="Times New Roman"/>
                <a:cs typeface="Times New Roman"/>
              </a:rPr>
              <a:t>© 2012 by </a:t>
            </a:r>
            <a:r>
              <a:rPr sz="1200" spc="10" dirty="0">
                <a:solidFill>
                  <a:srgbClr val="535353"/>
                </a:solidFill>
                <a:latin typeface="Times New Roman"/>
                <a:cs typeface="Times New Roman"/>
              </a:rPr>
              <a:t>J</a:t>
            </a:r>
            <a:r>
              <a:rPr sz="1200" dirty="0">
                <a:solidFill>
                  <a:srgbClr val="535353"/>
                </a:solidFill>
                <a:latin typeface="Times New Roman"/>
                <a:cs typeface="Times New Roman"/>
              </a:rPr>
              <a:t>ohn</a:t>
            </a:r>
            <a:r>
              <a:rPr sz="1200" spc="-40" dirty="0">
                <a:solidFill>
                  <a:srgbClr val="535353"/>
                </a:solidFill>
                <a:latin typeface="Times New Roman"/>
                <a:cs typeface="Times New Roman"/>
              </a:rPr>
              <a:t> </a:t>
            </a:r>
            <a:r>
              <a:rPr sz="1200" spc="-45" dirty="0">
                <a:solidFill>
                  <a:srgbClr val="535353"/>
                </a:solidFill>
                <a:latin typeface="Times New Roman"/>
                <a:cs typeface="Times New Roman"/>
              </a:rPr>
              <a:t>W</a:t>
            </a:r>
            <a:r>
              <a:rPr sz="1200" dirty="0">
                <a:solidFill>
                  <a:srgbClr val="535353"/>
                </a:solidFill>
                <a:latin typeface="Times New Roman"/>
                <a:cs typeface="Times New Roman"/>
              </a:rPr>
              <a:t>il</a:t>
            </a:r>
            <a:r>
              <a:rPr sz="1200" spc="-5" dirty="0">
                <a:solidFill>
                  <a:srgbClr val="535353"/>
                </a:solidFill>
                <a:latin typeface="Times New Roman"/>
                <a:cs typeface="Times New Roman"/>
              </a:rPr>
              <a:t>e</a:t>
            </a:r>
            <a:r>
              <a:rPr sz="1200" dirty="0">
                <a:solidFill>
                  <a:srgbClr val="535353"/>
                </a:solidFill>
                <a:latin typeface="Times New Roman"/>
                <a:cs typeface="Times New Roman"/>
              </a:rPr>
              <a:t>y</a:t>
            </a:r>
            <a:r>
              <a:rPr sz="1200" spc="10" dirty="0">
                <a:solidFill>
                  <a:srgbClr val="535353"/>
                </a:solidFill>
                <a:latin typeface="Times New Roman"/>
                <a:cs typeface="Times New Roman"/>
              </a:rPr>
              <a:t> </a:t>
            </a:r>
            <a:r>
              <a:rPr sz="1200" dirty="0">
                <a:solidFill>
                  <a:srgbClr val="535353"/>
                </a:solidFill>
                <a:latin typeface="Times New Roman"/>
                <a:cs typeface="Times New Roman"/>
              </a:rPr>
              <a:t>&amp; Sons,</a:t>
            </a:r>
            <a:r>
              <a:rPr sz="1200" spc="-15" dirty="0">
                <a:solidFill>
                  <a:srgbClr val="535353"/>
                </a:solidFill>
                <a:latin typeface="Times New Roman"/>
                <a:cs typeface="Times New Roman"/>
              </a:rPr>
              <a:t> </a:t>
            </a:r>
            <a:r>
              <a:rPr sz="1200" spc="-30" dirty="0">
                <a:solidFill>
                  <a:srgbClr val="535353"/>
                </a:solidFill>
                <a:latin typeface="Times New Roman"/>
                <a:cs typeface="Times New Roman"/>
              </a:rPr>
              <a:t>I</a:t>
            </a:r>
            <a:r>
              <a:rPr sz="1200" dirty="0">
                <a:solidFill>
                  <a:srgbClr val="535353"/>
                </a:solidFill>
                <a:latin typeface="Times New Roman"/>
                <a:cs typeface="Times New Roman"/>
              </a:rPr>
              <a:t>n</a:t>
            </a:r>
            <a:r>
              <a:rPr sz="1200" spc="-5" dirty="0">
                <a:solidFill>
                  <a:srgbClr val="535353"/>
                </a:solidFill>
                <a:latin typeface="Times New Roman"/>
                <a:cs typeface="Times New Roman"/>
              </a:rPr>
              <a:t>c</a:t>
            </a:r>
            <a:r>
              <a:rPr sz="1200" dirty="0">
                <a:solidFill>
                  <a:srgbClr val="535353"/>
                </a:solidFill>
                <a:latin typeface="Times New Roman"/>
                <a:cs typeface="Times New Roman"/>
              </a:rPr>
              <a:t>.</a:t>
            </a:r>
            <a:endParaRPr sz="1200">
              <a:latin typeface="Times New Roman"/>
              <a:cs typeface="Times New Roman"/>
            </a:endParaRPr>
          </a:p>
        </p:txBody>
      </p:sp>
      <p:sp>
        <p:nvSpPr>
          <p:cNvPr id="4" name="object 4"/>
          <p:cNvSpPr txBox="1"/>
          <p:nvPr/>
        </p:nvSpPr>
        <p:spPr>
          <a:xfrm>
            <a:off x="2863216" y="966283"/>
            <a:ext cx="6428105" cy="1117600"/>
          </a:xfrm>
          <a:prstGeom prst="rect">
            <a:avLst/>
          </a:prstGeom>
        </p:spPr>
        <p:txBody>
          <a:bodyPr vert="horz" wrap="square" lIns="0" tIns="0" rIns="0" bIns="0" rtlCol="0">
            <a:spAutoFit/>
          </a:bodyPr>
          <a:lstStyle/>
          <a:p>
            <a:pPr marL="393700" indent="-381000">
              <a:lnSpc>
                <a:spcPct val="100000"/>
              </a:lnSpc>
              <a:buClr>
                <a:srgbClr val="535353"/>
              </a:buClr>
              <a:buFont typeface="Times New Roman"/>
              <a:buChar char="–"/>
              <a:tabLst>
                <a:tab pos="394335" algn="l"/>
              </a:tabLst>
            </a:pPr>
            <a:r>
              <a:rPr sz="4000" spc="-80" dirty="0">
                <a:solidFill>
                  <a:srgbClr val="535353"/>
                </a:solidFill>
                <a:latin typeface="Times New Roman"/>
                <a:cs typeface="Times New Roman"/>
              </a:rPr>
              <a:t>К</a:t>
            </a:r>
            <a:r>
              <a:rPr sz="4000" spc="-20" dirty="0">
                <a:solidFill>
                  <a:srgbClr val="535353"/>
                </a:solidFill>
                <a:latin typeface="Times New Roman"/>
                <a:cs typeface="Times New Roman"/>
              </a:rPr>
              <a:t>ак</a:t>
            </a:r>
            <a:r>
              <a:rPr sz="4000" spc="-15" dirty="0">
                <a:solidFill>
                  <a:srgbClr val="535353"/>
                </a:solidFill>
                <a:latin typeface="Times New Roman"/>
                <a:cs typeface="Times New Roman"/>
              </a:rPr>
              <a:t> </a:t>
            </a:r>
            <a:r>
              <a:rPr sz="4000" spc="-35" dirty="0">
                <a:solidFill>
                  <a:srgbClr val="535353"/>
                </a:solidFill>
                <a:latin typeface="Times New Roman"/>
                <a:cs typeface="Times New Roman"/>
              </a:rPr>
              <a:t>д</a:t>
            </a:r>
            <a:r>
              <a:rPr sz="4000" spc="-20" dirty="0">
                <a:solidFill>
                  <a:srgbClr val="535353"/>
                </a:solidFill>
                <a:latin typeface="Times New Roman"/>
                <a:cs typeface="Times New Roman"/>
              </a:rPr>
              <a:t>е</a:t>
            </a:r>
            <a:r>
              <a:rPr sz="4000" spc="-25" dirty="0">
                <a:solidFill>
                  <a:srgbClr val="535353"/>
                </a:solidFill>
                <a:latin typeface="Times New Roman"/>
                <a:cs typeface="Times New Roman"/>
              </a:rPr>
              <a:t>л</a:t>
            </a:r>
            <a:r>
              <a:rPr sz="4000" spc="-20" dirty="0">
                <a:solidFill>
                  <a:srgbClr val="FF0000"/>
                </a:solidFill>
                <a:latin typeface="Times New Roman"/>
                <a:cs typeface="Times New Roman"/>
              </a:rPr>
              <a:t>а</a:t>
            </a:r>
            <a:r>
              <a:rPr sz="4000" spc="-20" dirty="0">
                <a:solidFill>
                  <a:srgbClr val="535353"/>
                </a:solidFill>
                <a:latin typeface="Times New Roman"/>
                <a:cs typeface="Times New Roman"/>
              </a:rPr>
              <a:t>?</a:t>
            </a:r>
            <a:endParaRPr sz="4000">
              <a:latin typeface="Times New Roman"/>
              <a:cs typeface="Times New Roman"/>
            </a:endParaRPr>
          </a:p>
          <a:p>
            <a:pPr marL="393700" indent="-381000">
              <a:lnSpc>
                <a:spcPts val="4780"/>
              </a:lnSpc>
              <a:buClr>
                <a:srgbClr val="535353"/>
              </a:buClr>
              <a:buFont typeface="Times New Roman"/>
              <a:buChar char="–"/>
              <a:tabLst>
                <a:tab pos="394335" algn="l"/>
              </a:tabLst>
            </a:pPr>
            <a:r>
              <a:rPr sz="4000" spc="-30" dirty="0">
                <a:solidFill>
                  <a:srgbClr val="535353"/>
                </a:solidFill>
                <a:latin typeface="Times New Roman"/>
                <a:cs typeface="Times New Roman"/>
              </a:rPr>
              <a:t>Сп</a:t>
            </a:r>
            <a:r>
              <a:rPr sz="4000" spc="-20" dirty="0">
                <a:solidFill>
                  <a:srgbClr val="535353"/>
                </a:solidFill>
                <a:latin typeface="Times New Roman"/>
                <a:cs typeface="Times New Roman"/>
              </a:rPr>
              <a:t>ас</a:t>
            </a:r>
            <a:r>
              <a:rPr sz="4000" spc="-25" dirty="0">
                <a:solidFill>
                  <a:srgbClr val="FF0000"/>
                </a:solidFill>
                <a:latin typeface="Times New Roman"/>
                <a:cs typeface="Times New Roman"/>
              </a:rPr>
              <a:t>и</a:t>
            </a:r>
            <a:r>
              <a:rPr sz="4000" spc="-35" dirty="0">
                <a:solidFill>
                  <a:srgbClr val="535353"/>
                </a:solidFill>
                <a:latin typeface="Times New Roman"/>
                <a:cs typeface="Times New Roman"/>
              </a:rPr>
              <a:t>б</a:t>
            </a:r>
            <a:r>
              <a:rPr sz="4000" spc="-15" dirty="0">
                <a:solidFill>
                  <a:srgbClr val="535353"/>
                </a:solidFill>
                <a:latin typeface="Times New Roman"/>
                <a:cs typeface="Times New Roman"/>
              </a:rPr>
              <a:t>о</a:t>
            </a:r>
            <a:r>
              <a:rPr sz="4000" spc="-10" dirty="0">
                <a:solidFill>
                  <a:srgbClr val="535353"/>
                </a:solidFill>
                <a:latin typeface="Times New Roman"/>
                <a:cs typeface="Times New Roman"/>
              </a:rPr>
              <a:t>,</a:t>
            </a:r>
            <a:r>
              <a:rPr sz="4000" spc="5" dirty="0">
                <a:solidFill>
                  <a:srgbClr val="535353"/>
                </a:solidFill>
                <a:latin typeface="Times New Roman"/>
                <a:cs typeface="Times New Roman"/>
              </a:rPr>
              <a:t> </a:t>
            </a:r>
            <a:r>
              <a:rPr sz="4000" spc="-170" dirty="0">
                <a:solidFill>
                  <a:srgbClr val="535353"/>
                </a:solidFill>
                <a:latin typeface="Times New Roman"/>
                <a:cs typeface="Times New Roman"/>
              </a:rPr>
              <a:t>х</a:t>
            </a:r>
            <a:r>
              <a:rPr sz="4000" spc="-15" dirty="0">
                <a:solidFill>
                  <a:srgbClr val="535353"/>
                </a:solidFill>
                <a:latin typeface="Times New Roman"/>
                <a:cs typeface="Times New Roman"/>
              </a:rPr>
              <a:t>оро</a:t>
            </a:r>
            <a:r>
              <a:rPr sz="4000" spc="-40" dirty="0">
                <a:solidFill>
                  <a:srgbClr val="535353"/>
                </a:solidFill>
                <a:latin typeface="Times New Roman"/>
                <a:cs typeface="Times New Roman"/>
              </a:rPr>
              <a:t>ш</a:t>
            </a:r>
            <a:r>
              <a:rPr sz="4000" spc="-20" dirty="0">
                <a:solidFill>
                  <a:srgbClr val="FF0000"/>
                </a:solidFill>
                <a:latin typeface="Times New Roman"/>
                <a:cs typeface="Times New Roman"/>
              </a:rPr>
              <a:t>о</a:t>
            </a:r>
            <a:r>
              <a:rPr sz="4000" spc="-10" dirty="0">
                <a:solidFill>
                  <a:srgbClr val="535353"/>
                </a:solidFill>
                <a:latin typeface="Times New Roman"/>
                <a:cs typeface="Times New Roman"/>
              </a:rPr>
              <a:t>. </a:t>
            </a:r>
            <a:r>
              <a:rPr sz="4000" spc="-30" dirty="0">
                <a:solidFill>
                  <a:srgbClr val="535353"/>
                </a:solidFill>
                <a:latin typeface="Times New Roman"/>
                <a:cs typeface="Times New Roman"/>
              </a:rPr>
              <a:t>А</a:t>
            </a:r>
            <a:r>
              <a:rPr sz="4000" dirty="0">
                <a:solidFill>
                  <a:srgbClr val="535353"/>
                </a:solidFill>
                <a:latin typeface="Times New Roman"/>
                <a:cs typeface="Times New Roman"/>
              </a:rPr>
              <a:t> </a:t>
            </a:r>
            <a:r>
              <a:rPr sz="4000" spc="-20" dirty="0">
                <a:solidFill>
                  <a:srgbClr val="535353"/>
                </a:solidFill>
                <a:latin typeface="Times New Roman"/>
                <a:cs typeface="Times New Roman"/>
              </a:rPr>
              <a:t>у</a:t>
            </a:r>
            <a:r>
              <a:rPr sz="4000" dirty="0">
                <a:solidFill>
                  <a:srgbClr val="535353"/>
                </a:solidFill>
                <a:latin typeface="Times New Roman"/>
                <a:cs typeface="Times New Roman"/>
              </a:rPr>
              <a:t> </a:t>
            </a:r>
            <a:r>
              <a:rPr sz="4000" spc="-15" dirty="0">
                <a:solidFill>
                  <a:srgbClr val="535353"/>
                </a:solidFill>
                <a:latin typeface="Times New Roman"/>
                <a:cs typeface="Times New Roman"/>
              </a:rPr>
              <a:t>т</a:t>
            </a:r>
            <a:r>
              <a:rPr sz="4000" spc="-20" dirty="0">
                <a:solidFill>
                  <a:srgbClr val="535353"/>
                </a:solidFill>
                <a:latin typeface="Times New Roman"/>
                <a:cs typeface="Times New Roman"/>
              </a:rPr>
              <a:t>е</a:t>
            </a:r>
            <a:r>
              <a:rPr sz="4000" spc="-125" dirty="0">
                <a:solidFill>
                  <a:srgbClr val="535353"/>
                </a:solidFill>
                <a:latin typeface="Times New Roman"/>
                <a:cs typeface="Times New Roman"/>
              </a:rPr>
              <a:t>б</a:t>
            </a:r>
            <a:r>
              <a:rPr sz="4000" spc="-25" dirty="0">
                <a:solidFill>
                  <a:srgbClr val="FF0000"/>
                </a:solidFill>
                <a:latin typeface="Times New Roman"/>
                <a:cs typeface="Times New Roman"/>
              </a:rPr>
              <a:t>я</a:t>
            </a:r>
            <a:r>
              <a:rPr sz="4000" spc="-20" dirty="0">
                <a:solidFill>
                  <a:srgbClr val="535353"/>
                </a:solidFill>
                <a:latin typeface="Times New Roman"/>
                <a:cs typeface="Times New Roman"/>
              </a:rPr>
              <a:t>?</a:t>
            </a:r>
            <a:endParaRPr sz="4000">
              <a:latin typeface="Times New Roman"/>
              <a:cs typeface="Times New Roman"/>
            </a:endParaRPr>
          </a:p>
        </p:txBody>
      </p:sp>
      <p:sp>
        <p:nvSpPr>
          <p:cNvPr id="5" name="object 5"/>
          <p:cNvSpPr txBox="1"/>
          <p:nvPr/>
        </p:nvSpPr>
        <p:spPr>
          <a:xfrm>
            <a:off x="2863723" y="2185279"/>
            <a:ext cx="3386454" cy="508000"/>
          </a:xfrm>
          <a:prstGeom prst="rect">
            <a:avLst/>
          </a:prstGeom>
          <a:solidFill>
            <a:srgbClr val="C0C0FF"/>
          </a:solidFill>
        </p:spPr>
        <p:txBody>
          <a:bodyPr vert="horz" wrap="square" lIns="0" tIns="0" rIns="0" bIns="0" rtlCol="0">
            <a:spAutoFit/>
          </a:bodyPr>
          <a:lstStyle/>
          <a:p>
            <a:pPr marL="12700">
              <a:lnSpc>
                <a:spcPts val="4780"/>
              </a:lnSpc>
            </a:pPr>
            <a:r>
              <a:rPr sz="4000" spc="-20" dirty="0">
                <a:solidFill>
                  <a:srgbClr val="535353"/>
                </a:solidFill>
                <a:latin typeface="Times New Roman"/>
                <a:cs typeface="Times New Roman"/>
              </a:rPr>
              <a:t>– </a:t>
            </a:r>
            <a:r>
              <a:rPr sz="4000" spc="-330" dirty="0">
                <a:solidFill>
                  <a:srgbClr val="535353"/>
                </a:solidFill>
                <a:latin typeface="Times New Roman"/>
                <a:cs typeface="Times New Roman"/>
              </a:rPr>
              <a:t>Т</a:t>
            </a:r>
            <a:r>
              <a:rPr sz="4000" spc="-114" dirty="0">
                <a:solidFill>
                  <a:srgbClr val="FF0000"/>
                </a:solidFill>
                <a:latin typeface="Times New Roman"/>
                <a:cs typeface="Times New Roman"/>
              </a:rPr>
              <a:t>о</a:t>
            </a:r>
            <a:r>
              <a:rPr sz="4000" spc="-80" dirty="0">
                <a:solidFill>
                  <a:srgbClr val="535353"/>
                </a:solidFill>
                <a:latin typeface="Times New Roman"/>
                <a:cs typeface="Times New Roman"/>
              </a:rPr>
              <a:t>ж</a:t>
            </a:r>
            <a:r>
              <a:rPr sz="4000" spc="-20" dirty="0">
                <a:solidFill>
                  <a:srgbClr val="535353"/>
                </a:solidFill>
                <a:latin typeface="Times New Roman"/>
                <a:cs typeface="Times New Roman"/>
              </a:rPr>
              <a:t>е</a:t>
            </a:r>
            <a:r>
              <a:rPr sz="4000" spc="-5" dirty="0">
                <a:solidFill>
                  <a:srgbClr val="535353"/>
                </a:solidFill>
                <a:latin typeface="Times New Roman"/>
                <a:cs typeface="Times New Roman"/>
              </a:rPr>
              <a:t> </a:t>
            </a:r>
            <a:r>
              <a:rPr sz="4000" spc="-175" dirty="0">
                <a:solidFill>
                  <a:srgbClr val="535353"/>
                </a:solidFill>
                <a:latin typeface="Times New Roman"/>
                <a:cs typeface="Times New Roman"/>
              </a:rPr>
              <a:t>х</a:t>
            </a:r>
            <a:r>
              <a:rPr sz="4000" spc="-15" dirty="0">
                <a:solidFill>
                  <a:srgbClr val="535353"/>
                </a:solidFill>
                <a:latin typeface="Times New Roman"/>
                <a:cs typeface="Times New Roman"/>
              </a:rPr>
              <a:t>оро</a:t>
            </a:r>
            <a:r>
              <a:rPr sz="4000" spc="-45" dirty="0">
                <a:solidFill>
                  <a:srgbClr val="535353"/>
                </a:solidFill>
                <a:latin typeface="Times New Roman"/>
                <a:cs typeface="Times New Roman"/>
              </a:rPr>
              <a:t>ш</a:t>
            </a:r>
            <a:r>
              <a:rPr sz="4000" spc="-20" dirty="0">
                <a:solidFill>
                  <a:srgbClr val="FF0000"/>
                </a:solidFill>
                <a:latin typeface="Times New Roman"/>
                <a:cs typeface="Times New Roman"/>
              </a:rPr>
              <a:t>о</a:t>
            </a:r>
            <a:r>
              <a:rPr sz="4000" spc="-10" dirty="0">
                <a:solidFill>
                  <a:srgbClr val="535353"/>
                </a:solidFill>
                <a:latin typeface="Times New Roman"/>
                <a:cs typeface="Times New Roman"/>
              </a:rPr>
              <a:t>.</a:t>
            </a:r>
            <a:endParaRPr sz="4000">
              <a:latin typeface="Times New Roman"/>
              <a:cs typeface="Times New Roman"/>
            </a:endParaRPr>
          </a:p>
        </p:txBody>
      </p:sp>
      <p:sp>
        <p:nvSpPr>
          <p:cNvPr id="6" name="object 6"/>
          <p:cNvSpPr txBox="1"/>
          <p:nvPr/>
        </p:nvSpPr>
        <p:spPr>
          <a:xfrm>
            <a:off x="3506152" y="5263487"/>
            <a:ext cx="1822450" cy="330200"/>
          </a:xfrm>
          <a:prstGeom prst="rect">
            <a:avLst/>
          </a:prstGeom>
        </p:spPr>
        <p:txBody>
          <a:bodyPr vert="horz" wrap="square" lIns="0" tIns="0" rIns="0" bIns="0" rtlCol="0">
            <a:spAutoFit/>
          </a:bodyPr>
          <a:lstStyle/>
          <a:p>
            <a:pPr marL="12700">
              <a:lnSpc>
                <a:spcPct val="100000"/>
              </a:lnSpc>
            </a:pPr>
            <a:r>
              <a:rPr sz="2400" spc="-60" dirty="0">
                <a:solidFill>
                  <a:srgbClr val="FF0000"/>
                </a:solidFill>
                <a:latin typeface="Times New Roman"/>
                <a:cs typeface="Times New Roman"/>
              </a:rPr>
              <a:t>о</a:t>
            </a:r>
            <a:r>
              <a:rPr sz="2400" dirty="0">
                <a:solidFill>
                  <a:srgbClr val="535353"/>
                </a:solidFill>
                <a:latin typeface="Times New Roman"/>
                <a:cs typeface="Times New Roman"/>
              </a:rPr>
              <a:t>чень</a:t>
            </a:r>
            <a:r>
              <a:rPr sz="2400" spc="-5" dirty="0">
                <a:solidFill>
                  <a:srgbClr val="535353"/>
                </a:solidFill>
                <a:latin typeface="Times New Roman"/>
                <a:cs typeface="Times New Roman"/>
              </a:rPr>
              <a:t> </a:t>
            </a:r>
            <a:r>
              <a:rPr sz="2400" spc="-100" dirty="0">
                <a:solidFill>
                  <a:srgbClr val="535353"/>
                </a:solidFill>
                <a:latin typeface="Times New Roman"/>
                <a:cs typeface="Times New Roman"/>
              </a:rPr>
              <a:t>х</a:t>
            </a:r>
            <a:r>
              <a:rPr sz="2400" dirty="0">
                <a:solidFill>
                  <a:srgbClr val="535353"/>
                </a:solidFill>
                <a:latin typeface="Times New Roman"/>
                <a:cs typeface="Times New Roman"/>
              </a:rPr>
              <a:t>орош</a:t>
            </a:r>
            <a:r>
              <a:rPr sz="2400" dirty="0">
                <a:solidFill>
                  <a:srgbClr val="FF0000"/>
                </a:solidFill>
                <a:latin typeface="Times New Roman"/>
                <a:cs typeface="Times New Roman"/>
              </a:rPr>
              <a:t>о</a:t>
            </a:r>
            <a:endParaRPr sz="2400">
              <a:latin typeface="Times New Roman"/>
              <a:cs typeface="Times New Roman"/>
            </a:endParaRPr>
          </a:p>
        </p:txBody>
      </p:sp>
      <p:sp>
        <p:nvSpPr>
          <p:cNvPr id="7" name="object 7"/>
          <p:cNvSpPr txBox="1"/>
          <p:nvPr/>
        </p:nvSpPr>
        <p:spPr>
          <a:xfrm>
            <a:off x="5715952" y="5263487"/>
            <a:ext cx="1010285" cy="330200"/>
          </a:xfrm>
          <a:prstGeom prst="rect">
            <a:avLst/>
          </a:prstGeom>
        </p:spPr>
        <p:txBody>
          <a:bodyPr vert="horz" wrap="square" lIns="0" tIns="0" rIns="0" bIns="0" rtlCol="0">
            <a:spAutoFit/>
          </a:bodyPr>
          <a:lstStyle/>
          <a:p>
            <a:pPr marL="12700">
              <a:lnSpc>
                <a:spcPct val="100000"/>
              </a:lnSpc>
            </a:pPr>
            <a:r>
              <a:rPr sz="2400" spc="-100" dirty="0">
                <a:solidFill>
                  <a:srgbClr val="535353"/>
                </a:solidFill>
                <a:latin typeface="Times New Roman"/>
                <a:cs typeface="Times New Roman"/>
              </a:rPr>
              <a:t>х</a:t>
            </a:r>
            <a:r>
              <a:rPr sz="2400" dirty="0">
                <a:solidFill>
                  <a:srgbClr val="535353"/>
                </a:solidFill>
                <a:latin typeface="Times New Roman"/>
                <a:cs typeface="Times New Roman"/>
              </a:rPr>
              <a:t>орош</a:t>
            </a:r>
            <a:r>
              <a:rPr sz="2400" dirty="0">
                <a:solidFill>
                  <a:srgbClr val="FF0000"/>
                </a:solidFill>
                <a:latin typeface="Times New Roman"/>
                <a:cs typeface="Times New Roman"/>
              </a:rPr>
              <a:t>о</a:t>
            </a:r>
            <a:endParaRPr sz="2400">
              <a:latin typeface="Times New Roman"/>
              <a:cs typeface="Times New Roman"/>
            </a:endParaRPr>
          </a:p>
        </p:txBody>
      </p:sp>
      <p:sp>
        <p:nvSpPr>
          <p:cNvPr id="8" name="object 8"/>
          <p:cNvSpPr txBox="1"/>
          <p:nvPr/>
        </p:nvSpPr>
        <p:spPr>
          <a:xfrm>
            <a:off x="7468552" y="5263487"/>
            <a:ext cx="1064895" cy="330200"/>
          </a:xfrm>
          <a:prstGeom prst="rect">
            <a:avLst/>
          </a:prstGeom>
        </p:spPr>
        <p:txBody>
          <a:bodyPr vert="horz" wrap="square" lIns="0" tIns="0" rIns="0" bIns="0" rtlCol="0">
            <a:spAutoFit/>
          </a:bodyPr>
          <a:lstStyle/>
          <a:p>
            <a:pPr marL="12700">
              <a:lnSpc>
                <a:spcPct val="100000"/>
              </a:lnSpc>
            </a:pPr>
            <a:r>
              <a:rPr sz="2400" dirty="0">
                <a:solidFill>
                  <a:srgbClr val="535353"/>
                </a:solidFill>
                <a:latin typeface="Times New Roman"/>
                <a:cs typeface="Times New Roman"/>
              </a:rPr>
              <a:t>непл</a:t>
            </a:r>
            <a:r>
              <a:rPr sz="2400" spc="-60" dirty="0">
                <a:solidFill>
                  <a:srgbClr val="FF0000"/>
                </a:solidFill>
                <a:latin typeface="Times New Roman"/>
                <a:cs typeface="Times New Roman"/>
              </a:rPr>
              <a:t>о</a:t>
            </a:r>
            <a:r>
              <a:rPr sz="2400" spc="-100" dirty="0">
                <a:solidFill>
                  <a:srgbClr val="535353"/>
                </a:solidFill>
                <a:latin typeface="Times New Roman"/>
                <a:cs typeface="Times New Roman"/>
              </a:rPr>
              <a:t>хо</a:t>
            </a:r>
            <a:endParaRPr sz="2400">
              <a:latin typeface="Times New Roman"/>
              <a:cs typeface="Times New Roman"/>
            </a:endParaRPr>
          </a:p>
        </p:txBody>
      </p:sp>
      <p:sp>
        <p:nvSpPr>
          <p:cNvPr id="9" name="object 9"/>
          <p:cNvSpPr txBox="1"/>
          <p:nvPr/>
        </p:nvSpPr>
        <p:spPr>
          <a:xfrm>
            <a:off x="9373552" y="5263487"/>
            <a:ext cx="766445" cy="330200"/>
          </a:xfrm>
          <a:prstGeom prst="rect">
            <a:avLst/>
          </a:prstGeom>
        </p:spPr>
        <p:txBody>
          <a:bodyPr vert="horz" wrap="square" lIns="0" tIns="0" rIns="0" bIns="0" rtlCol="0">
            <a:spAutoFit/>
          </a:bodyPr>
          <a:lstStyle/>
          <a:p>
            <a:pPr marL="12700">
              <a:lnSpc>
                <a:spcPct val="100000"/>
              </a:lnSpc>
            </a:pPr>
            <a:r>
              <a:rPr sz="2400" dirty="0">
                <a:solidFill>
                  <a:srgbClr val="535353"/>
                </a:solidFill>
                <a:latin typeface="Times New Roman"/>
                <a:cs typeface="Times New Roman"/>
              </a:rPr>
              <a:t>пл</a:t>
            </a:r>
            <a:r>
              <a:rPr sz="2400" spc="-60" dirty="0">
                <a:solidFill>
                  <a:srgbClr val="FF0000"/>
                </a:solidFill>
                <a:latin typeface="Times New Roman"/>
                <a:cs typeface="Times New Roman"/>
              </a:rPr>
              <a:t>о</a:t>
            </a:r>
            <a:r>
              <a:rPr sz="2400" spc="-100" dirty="0">
                <a:solidFill>
                  <a:srgbClr val="535353"/>
                </a:solidFill>
                <a:latin typeface="Times New Roman"/>
                <a:cs typeface="Times New Roman"/>
              </a:rPr>
              <a:t>хо</a:t>
            </a:r>
            <a:endParaRPr sz="2400">
              <a:latin typeface="Times New Roman"/>
              <a:cs typeface="Times New Roman"/>
            </a:endParaRPr>
          </a:p>
        </p:txBody>
      </p:sp>
      <p:sp>
        <p:nvSpPr>
          <p:cNvPr id="10" name="object 10"/>
          <p:cNvSpPr/>
          <p:nvPr/>
        </p:nvSpPr>
        <p:spPr>
          <a:xfrm>
            <a:off x="1827276" y="3200400"/>
            <a:ext cx="8839199" cy="1833371"/>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1982152" y="5263487"/>
            <a:ext cx="1083310" cy="330200"/>
          </a:xfrm>
          <a:prstGeom prst="rect">
            <a:avLst/>
          </a:prstGeom>
        </p:spPr>
        <p:txBody>
          <a:bodyPr vert="horz" wrap="square" lIns="0" tIns="0" rIns="0" bIns="0" rtlCol="0">
            <a:spAutoFit/>
          </a:bodyPr>
          <a:lstStyle/>
          <a:p>
            <a:pPr marL="12700">
              <a:lnSpc>
                <a:spcPct val="100000"/>
              </a:lnSpc>
            </a:pPr>
            <a:r>
              <a:rPr sz="2400" spc="-40" dirty="0">
                <a:solidFill>
                  <a:srgbClr val="535353"/>
                </a:solidFill>
                <a:latin typeface="Times New Roman"/>
                <a:cs typeface="Times New Roman"/>
              </a:rPr>
              <a:t>о</a:t>
            </a:r>
            <a:r>
              <a:rPr sz="2400" spc="-65" dirty="0">
                <a:solidFill>
                  <a:srgbClr val="535353"/>
                </a:solidFill>
                <a:latin typeface="Times New Roman"/>
                <a:cs typeface="Times New Roman"/>
              </a:rPr>
              <a:t>т</a:t>
            </a:r>
            <a:r>
              <a:rPr sz="2400" dirty="0">
                <a:solidFill>
                  <a:srgbClr val="535353"/>
                </a:solidFill>
                <a:latin typeface="Times New Roman"/>
                <a:cs typeface="Times New Roman"/>
              </a:rPr>
              <a:t>л</a:t>
            </a:r>
            <a:r>
              <a:rPr sz="2400" dirty="0">
                <a:solidFill>
                  <a:srgbClr val="FF0000"/>
                </a:solidFill>
                <a:latin typeface="Times New Roman"/>
                <a:cs typeface="Times New Roman"/>
              </a:rPr>
              <a:t>и</a:t>
            </a:r>
            <a:r>
              <a:rPr sz="2400" dirty="0">
                <a:solidFill>
                  <a:srgbClr val="535353"/>
                </a:solidFill>
                <a:latin typeface="Times New Roman"/>
                <a:cs typeface="Times New Roman"/>
              </a:rPr>
              <a:t>чно</a:t>
            </a:r>
            <a:endParaRPr sz="2400">
              <a:latin typeface="Times New Roman"/>
              <a:cs typeface="Times New Roman"/>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marR="5080">
              <a:lnSpc>
                <a:spcPts val="4029"/>
              </a:lnSpc>
            </a:pPr>
            <a:r>
              <a:rPr sz="2700" b="0" spc="-5" dirty="0">
                <a:solidFill>
                  <a:srgbClr val="262626"/>
                </a:solidFill>
                <a:latin typeface="Century Gothic"/>
                <a:cs typeface="Century Gothic"/>
              </a:rPr>
              <a:t>FU</a:t>
            </a:r>
            <a:r>
              <a:rPr sz="2700" b="0" dirty="0">
                <a:solidFill>
                  <a:srgbClr val="262626"/>
                </a:solidFill>
                <a:latin typeface="Century Gothic"/>
                <a:cs typeface="Century Gothic"/>
              </a:rPr>
              <a:t>L</a:t>
            </a:r>
            <a:r>
              <a:rPr sz="2700" b="0" spc="-5" dirty="0">
                <a:solidFill>
                  <a:srgbClr val="262626"/>
                </a:solidFill>
                <a:latin typeface="Century Gothic"/>
                <a:cs typeface="Century Gothic"/>
              </a:rPr>
              <a:t>B</a:t>
            </a:r>
            <a:r>
              <a:rPr sz="2700" b="0" spc="5" dirty="0">
                <a:solidFill>
                  <a:srgbClr val="262626"/>
                </a:solidFill>
                <a:latin typeface="Century Gothic"/>
                <a:cs typeface="Century Gothic"/>
              </a:rPr>
              <a:t>R</a:t>
            </a:r>
            <a:r>
              <a:rPr sz="2700" b="0" dirty="0">
                <a:solidFill>
                  <a:srgbClr val="262626"/>
                </a:solidFill>
                <a:latin typeface="Century Gothic"/>
                <a:cs typeface="Century Gothic"/>
              </a:rPr>
              <a:t>I</a:t>
            </a:r>
            <a:r>
              <a:rPr sz="2700" b="0" spc="-5" dirty="0">
                <a:solidFill>
                  <a:srgbClr val="262626"/>
                </a:solidFill>
                <a:latin typeface="Century Gothic"/>
                <a:cs typeface="Century Gothic"/>
              </a:rPr>
              <a:t>G</a:t>
            </a:r>
            <a:r>
              <a:rPr sz="2700" b="0" dirty="0">
                <a:solidFill>
                  <a:srgbClr val="262626"/>
                </a:solidFill>
                <a:latin typeface="Century Gothic"/>
                <a:cs typeface="Century Gothic"/>
              </a:rPr>
              <a:t>HT</a:t>
            </a:r>
            <a:r>
              <a:rPr sz="2700" b="0" spc="-5" dirty="0">
                <a:solidFill>
                  <a:srgbClr val="262626"/>
                </a:solidFill>
                <a:latin typeface="Century Gothic"/>
                <a:cs typeface="Century Gothic"/>
              </a:rPr>
              <a:t> </a:t>
            </a:r>
            <a:r>
              <a:rPr sz="2700" b="0" dirty="0">
                <a:solidFill>
                  <a:srgbClr val="262626"/>
                </a:solidFill>
                <a:latin typeface="Century Gothic"/>
                <a:cs typeface="Century Gothic"/>
              </a:rPr>
              <a:t>H</a:t>
            </a:r>
            <a:r>
              <a:rPr sz="2700" b="0" spc="-10" dirty="0">
                <a:solidFill>
                  <a:srgbClr val="262626"/>
                </a:solidFill>
                <a:latin typeface="Century Gothic"/>
                <a:cs typeface="Century Gothic"/>
              </a:rPr>
              <a:t>A</a:t>
            </a:r>
            <a:r>
              <a:rPr sz="2700" b="0" spc="5" dirty="0">
                <a:solidFill>
                  <a:srgbClr val="262626"/>
                </a:solidFill>
                <a:latin typeface="Century Gothic"/>
                <a:cs typeface="Century Gothic"/>
              </a:rPr>
              <a:t>Y</a:t>
            </a:r>
            <a:r>
              <a:rPr sz="2700" b="0" dirty="0">
                <a:solidFill>
                  <a:srgbClr val="262626"/>
                </a:solidFill>
                <a:latin typeface="Century Gothic"/>
                <a:cs typeface="Century Gothic"/>
              </a:rPr>
              <a:t>S</a:t>
            </a:r>
            <a:r>
              <a:rPr sz="2700" b="0" spc="15" dirty="0">
                <a:solidFill>
                  <a:srgbClr val="262626"/>
                </a:solidFill>
                <a:latin typeface="Century Gothic"/>
                <a:cs typeface="Century Gothic"/>
              </a:rPr>
              <a:t> </a:t>
            </a:r>
            <a:r>
              <a:rPr sz="2700" b="0" spc="-5" dirty="0">
                <a:solidFill>
                  <a:srgbClr val="262626"/>
                </a:solidFill>
                <a:latin typeface="Century Gothic"/>
                <a:cs typeface="Century Gothic"/>
              </a:rPr>
              <a:t>G</a:t>
            </a:r>
            <a:r>
              <a:rPr sz="2700" b="0" spc="5" dirty="0">
                <a:solidFill>
                  <a:srgbClr val="262626"/>
                </a:solidFill>
                <a:latin typeface="Century Gothic"/>
                <a:cs typeface="Century Gothic"/>
              </a:rPr>
              <a:t>RO</a:t>
            </a:r>
            <a:r>
              <a:rPr sz="2700" b="0" spc="-5" dirty="0">
                <a:solidFill>
                  <a:srgbClr val="262626"/>
                </a:solidFill>
                <a:latin typeface="Century Gothic"/>
                <a:cs typeface="Century Gothic"/>
              </a:rPr>
              <a:t>U</a:t>
            </a:r>
            <a:r>
              <a:rPr sz="2700" b="0" dirty="0">
                <a:solidFill>
                  <a:srgbClr val="262626"/>
                </a:solidFill>
                <a:latin typeface="Century Gothic"/>
                <a:cs typeface="Century Gothic"/>
              </a:rPr>
              <a:t>P</a:t>
            </a:r>
            <a:r>
              <a:rPr sz="2700" b="0" spc="-20" dirty="0">
                <a:solidFill>
                  <a:srgbClr val="262626"/>
                </a:solidFill>
                <a:latin typeface="Century Gothic"/>
                <a:cs typeface="Century Gothic"/>
              </a:rPr>
              <a:t> </a:t>
            </a:r>
            <a:r>
              <a:rPr sz="2700" b="0" spc="-5" dirty="0">
                <a:solidFill>
                  <a:srgbClr val="262626"/>
                </a:solidFill>
                <a:latin typeface="Century Gothic"/>
                <a:cs typeface="Century Gothic"/>
              </a:rPr>
              <a:t>G</a:t>
            </a:r>
            <a:r>
              <a:rPr sz="2700" b="0" spc="5" dirty="0">
                <a:solidFill>
                  <a:srgbClr val="262626"/>
                </a:solidFill>
                <a:latin typeface="Century Gothic"/>
                <a:cs typeface="Century Gothic"/>
              </a:rPr>
              <a:t>R</a:t>
            </a:r>
            <a:r>
              <a:rPr sz="2700" b="0" spc="-10" dirty="0">
                <a:solidFill>
                  <a:srgbClr val="262626"/>
                </a:solidFill>
                <a:latin typeface="Century Gothic"/>
                <a:cs typeface="Century Gothic"/>
              </a:rPr>
              <a:t>AN</a:t>
            </a:r>
            <a:r>
              <a:rPr sz="2700" b="0" dirty="0">
                <a:solidFill>
                  <a:srgbClr val="262626"/>
                </a:solidFill>
                <a:latin typeface="Century Gothic"/>
                <a:cs typeface="Century Gothic"/>
              </a:rPr>
              <a:t>T</a:t>
            </a:r>
            <a:r>
              <a:rPr sz="2700" b="0" spc="5" dirty="0">
                <a:solidFill>
                  <a:srgbClr val="262626"/>
                </a:solidFill>
                <a:latin typeface="Century Gothic"/>
                <a:cs typeface="Century Gothic"/>
              </a:rPr>
              <a:t> </a:t>
            </a:r>
            <a:r>
              <a:rPr sz="2700" b="0" dirty="0">
                <a:solidFill>
                  <a:srgbClr val="262626"/>
                </a:solidFill>
                <a:latin typeface="Century Gothic"/>
                <a:cs typeface="Century Gothic"/>
              </a:rPr>
              <a:t>“</a:t>
            </a:r>
            <a:r>
              <a:rPr sz="2700" b="0" spc="-5" dirty="0">
                <a:solidFill>
                  <a:srgbClr val="262626"/>
                </a:solidFill>
                <a:latin typeface="Century Gothic"/>
                <a:cs typeface="Century Gothic"/>
              </a:rPr>
              <a:t>BU</a:t>
            </a:r>
            <a:r>
              <a:rPr sz="2700" b="0" dirty="0">
                <a:solidFill>
                  <a:srgbClr val="262626"/>
                </a:solidFill>
                <a:latin typeface="Century Gothic"/>
                <a:cs typeface="Century Gothic"/>
              </a:rPr>
              <a:t>IL</a:t>
            </a:r>
            <a:r>
              <a:rPr sz="2700" b="0" spc="-5" dirty="0">
                <a:solidFill>
                  <a:srgbClr val="262626"/>
                </a:solidFill>
                <a:latin typeface="Century Gothic"/>
                <a:cs typeface="Century Gothic"/>
              </a:rPr>
              <a:t>D</a:t>
            </a:r>
            <a:r>
              <a:rPr sz="2700" b="0" dirty="0">
                <a:solidFill>
                  <a:srgbClr val="262626"/>
                </a:solidFill>
                <a:latin typeface="Century Gothic"/>
                <a:cs typeface="Century Gothic"/>
              </a:rPr>
              <a:t>I</a:t>
            </a:r>
            <a:r>
              <a:rPr sz="2700" b="0" spc="-10" dirty="0">
                <a:solidFill>
                  <a:srgbClr val="262626"/>
                </a:solidFill>
                <a:latin typeface="Century Gothic"/>
                <a:cs typeface="Century Gothic"/>
              </a:rPr>
              <a:t>N</a:t>
            </a:r>
            <a:r>
              <a:rPr sz="2700" b="0" dirty="0">
                <a:solidFill>
                  <a:srgbClr val="262626"/>
                </a:solidFill>
                <a:latin typeface="Century Gothic"/>
                <a:cs typeface="Century Gothic"/>
              </a:rPr>
              <a:t>G</a:t>
            </a:r>
            <a:r>
              <a:rPr sz="2700" b="0" spc="15" dirty="0">
                <a:solidFill>
                  <a:srgbClr val="262626"/>
                </a:solidFill>
                <a:latin typeface="Century Gothic"/>
                <a:cs typeface="Century Gothic"/>
              </a:rPr>
              <a:t> </a:t>
            </a:r>
            <a:r>
              <a:rPr sz="2700" b="0" spc="-5" dirty="0">
                <a:solidFill>
                  <a:srgbClr val="262626"/>
                </a:solidFill>
                <a:latin typeface="Century Gothic"/>
                <a:cs typeface="Century Gothic"/>
              </a:rPr>
              <a:t>B</a:t>
            </a:r>
            <a:r>
              <a:rPr sz="2700" b="0" spc="5" dirty="0">
                <a:solidFill>
                  <a:srgbClr val="262626"/>
                </a:solidFill>
                <a:latin typeface="Century Gothic"/>
                <a:cs typeface="Century Gothic"/>
              </a:rPr>
              <a:t>R</a:t>
            </a:r>
            <a:r>
              <a:rPr sz="2700" b="0" dirty="0">
                <a:solidFill>
                  <a:srgbClr val="262626"/>
                </a:solidFill>
                <a:latin typeface="Century Gothic"/>
                <a:cs typeface="Century Gothic"/>
              </a:rPr>
              <a:t>I</a:t>
            </a:r>
            <a:r>
              <a:rPr sz="2700" b="0" spc="-5" dirty="0">
                <a:solidFill>
                  <a:srgbClr val="262626"/>
                </a:solidFill>
                <a:latin typeface="Century Gothic"/>
                <a:cs typeface="Century Gothic"/>
              </a:rPr>
              <a:t>DG</a:t>
            </a:r>
            <a:r>
              <a:rPr sz="2700" b="0" dirty="0">
                <a:solidFill>
                  <a:srgbClr val="262626"/>
                </a:solidFill>
                <a:latin typeface="Century Gothic"/>
                <a:cs typeface="Century Gothic"/>
              </a:rPr>
              <a:t>ES </a:t>
            </a:r>
            <a:r>
              <a:rPr sz="2700" b="0" spc="-15" dirty="0">
                <a:solidFill>
                  <a:srgbClr val="262626"/>
                </a:solidFill>
                <a:latin typeface="Century Gothic"/>
                <a:cs typeface="Century Gothic"/>
              </a:rPr>
              <a:t>T</a:t>
            </a:r>
            <a:r>
              <a:rPr sz="2700" b="0" dirty="0">
                <a:solidFill>
                  <a:srgbClr val="262626"/>
                </a:solidFill>
                <a:latin typeface="Century Gothic"/>
                <a:cs typeface="Century Gothic"/>
              </a:rPr>
              <a:t>H</a:t>
            </a:r>
            <a:r>
              <a:rPr sz="2700" b="0" spc="5" dirty="0">
                <a:solidFill>
                  <a:srgbClr val="262626"/>
                </a:solidFill>
                <a:latin typeface="Century Gothic"/>
                <a:cs typeface="Century Gothic"/>
              </a:rPr>
              <a:t>RO</a:t>
            </a:r>
            <a:r>
              <a:rPr sz="2700" b="0" spc="-5" dirty="0">
                <a:solidFill>
                  <a:srgbClr val="262626"/>
                </a:solidFill>
                <a:latin typeface="Century Gothic"/>
                <a:cs typeface="Century Gothic"/>
              </a:rPr>
              <a:t>UG</a:t>
            </a:r>
            <a:r>
              <a:rPr sz="2700" b="0" dirty="0">
                <a:solidFill>
                  <a:srgbClr val="262626"/>
                </a:solidFill>
                <a:latin typeface="Century Gothic"/>
                <a:cs typeface="Century Gothic"/>
              </a:rPr>
              <a:t>H</a:t>
            </a:r>
            <a:r>
              <a:rPr sz="2700" b="0" spc="10" dirty="0">
                <a:solidFill>
                  <a:srgbClr val="262626"/>
                </a:solidFill>
                <a:latin typeface="Century Gothic"/>
                <a:cs typeface="Century Gothic"/>
              </a:rPr>
              <a:t> </a:t>
            </a:r>
            <a:r>
              <a:rPr sz="2700" b="0" dirty="0">
                <a:solidFill>
                  <a:srgbClr val="262626"/>
                </a:solidFill>
                <a:latin typeface="Century Gothic"/>
                <a:cs typeface="Century Gothic"/>
              </a:rPr>
              <a:t>L</a:t>
            </a:r>
            <a:r>
              <a:rPr sz="2700" b="0" spc="-10" dirty="0">
                <a:solidFill>
                  <a:srgbClr val="262626"/>
                </a:solidFill>
                <a:latin typeface="Century Gothic"/>
                <a:cs typeface="Century Gothic"/>
              </a:rPr>
              <a:t>AN</a:t>
            </a:r>
            <a:r>
              <a:rPr sz="2700" b="0" spc="-5" dirty="0">
                <a:solidFill>
                  <a:srgbClr val="262626"/>
                </a:solidFill>
                <a:latin typeface="Century Gothic"/>
                <a:cs typeface="Century Gothic"/>
              </a:rPr>
              <a:t>GU</a:t>
            </a:r>
            <a:r>
              <a:rPr sz="2700" b="0" spc="-10" dirty="0">
                <a:solidFill>
                  <a:srgbClr val="262626"/>
                </a:solidFill>
                <a:latin typeface="Century Gothic"/>
                <a:cs typeface="Century Gothic"/>
              </a:rPr>
              <a:t>A</a:t>
            </a:r>
            <a:r>
              <a:rPr sz="2700" b="0" spc="-5" dirty="0">
                <a:solidFill>
                  <a:srgbClr val="262626"/>
                </a:solidFill>
                <a:latin typeface="Century Gothic"/>
                <a:cs typeface="Century Gothic"/>
              </a:rPr>
              <a:t>G</a:t>
            </a:r>
            <a:r>
              <a:rPr sz="2700" b="0" dirty="0">
                <a:solidFill>
                  <a:srgbClr val="262626"/>
                </a:solidFill>
                <a:latin typeface="Century Gothic"/>
                <a:cs typeface="Century Gothic"/>
              </a:rPr>
              <a:t>E</a:t>
            </a:r>
            <a:r>
              <a:rPr sz="2700" b="0" spc="20" dirty="0">
                <a:solidFill>
                  <a:srgbClr val="262626"/>
                </a:solidFill>
                <a:latin typeface="Century Gothic"/>
                <a:cs typeface="Century Gothic"/>
              </a:rPr>
              <a:t> </a:t>
            </a:r>
            <a:r>
              <a:rPr sz="2700" b="0" spc="-10" dirty="0">
                <a:solidFill>
                  <a:srgbClr val="262626"/>
                </a:solidFill>
                <a:latin typeface="Century Gothic"/>
                <a:cs typeface="Century Gothic"/>
              </a:rPr>
              <a:t>AN</a:t>
            </a:r>
            <a:r>
              <a:rPr sz="2700" b="0" dirty="0">
                <a:solidFill>
                  <a:srgbClr val="262626"/>
                </a:solidFill>
                <a:latin typeface="Century Gothic"/>
                <a:cs typeface="Century Gothic"/>
              </a:rPr>
              <a:t>D</a:t>
            </a:r>
            <a:r>
              <a:rPr sz="2700" b="0" spc="15" dirty="0">
                <a:solidFill>
                  <a:srgbClr val="262626"/>
                </a:solidFill>
                <a:latin typeface="Century Gothic"/>
                <a:cs typeface="Century Gothic"/>
              </a:rPr>
              <a:t> </a:t>
            </a:r>
            <a:r>
              <a:rPr sz="2700" b="0" dirty="0">
                <a:solidFill>
                  <a:srgbClr val="262626"/>
                </a:solidFill>
                <a:latin typeface="Century Gothic"/>
                <a:cs typeface="Century Gothic"/>
              </a:rPr>
              <a:t>C</a:t>
            </a:r>
            <a:r>
              <a:rPr sz="2700" b="0" spc="-5" dirty="0">
                <a:solidFill>
                  <a:srgbClr val="262626"/>
                </a:solidFill>
                <a:latin typeface="Century Gothic"/>
                <a:cs typeface="Century Gothic"/>
              </a:rPr>
              <a:t>U</a:t>
            </a:r>
            <a:r>
              <a:rPr sz="2700" b="0" dirty="0">
                <a:solidFill>
                  <a:srgbClr val="262626"/>
                </a:solidFill>
                <a:latin typeface="Century Gothic"/>
                <a:cs typeface="Century Gothic"/>
              </a:rPr>
              <a:t>L</a:t>
            </a:r>
            <a:r>
              <a:rPr sz="2700" b="0" spc="-15" dirty="0">
                <a:solidFill>
                  <a:srgbClr val="262626"/>
                </a:solidFill>
                <a:latin typeface="Century Gothic"/>
                <a:cs typeface="Century Gothic"/>
              </a:rPr>
              <a:t>T</a:t>
            </a:r>
            <a:r>
              <a:rPr sz="2700" b="0" spc="-5" dirty="0">
                <a:solidFill>
                  <a:srgbClr val="262626"/>
                </a:solidFill>
                <a:latin typeface="Century Gothic"/>
                <a:cs typeface="Century Gothic"/>
              </a:rPr>
              <a:t>U</a:t>
            </a:r>
            <a:r>
              <a:rPr sz="2700" b="0" dirty="0">
                <a:solidFill>
                  <a:srgbClr val="262626"/>
                </a:solidFill>
                <a:latin typeface="Century Gothic"/>
                <a:cs typeface="Century Gothic"/>
              </a:rPr>
              <a:t>RE</a:t>
            </a:r>
            <a:r>
              <a:rPr sz="2700" b="0" spc="10" dirty="0">
                <a:solidFill>
                  <a:srgbClr val="262626"/>
                </a:solidFill>
                <a:latin typeface="Century Gothic"/>
                <a:cs typeface="Century Gothic"/>
              </a:rPr>
              <a:t> </a:t>
            </a:r>
            <a:r>
              <a:rPr sz="2700" b="0" dirty="0">
                <a:solidFill>
                  <a:srgbClr val="262626"/>
                </a:solidFill>
                <a:latin typeface="Century Gothic"/>
                <a:cs typeface="Century Gothic"/>
              </a:rPr>
              <a:t>IN </a:t>
            </a:r>
            <a:r>
              <a:rPr sz="2700" b="0" spc="5" dirty="0">
                <a:solidFill>
                  <a:srgbClr val="262626"/>
                </a:solidFill>
                <a:latin typeface="Century Gothic"/>
                <a:cs typeface="Century Gothic"/>
              </a:rPr>
              <a:t>R</a:t>
            </a:r>
            <a:r>
              <a:rPr sz="2700" b="0" spc="-5" dirty="0">
                <a:solidFill>
                  <a:srgbClr val="262626"/>
                </a:solidFill>
                <a:latin typeface="Century Gothic"/>
                <a:cs typeface="Century Gothic"/>
              </a:rPr>
              <a:t>USS</a:t>
            </a:r>
            <a:r>
              <a:rPr sz="2700" b="0" dirty="0">
                <a:solidFill>
                  <a:srgbClr val="262626"/>
                </a:solidFill>
                <a:latin typeface="Century Gothic"/>
                <a:cs typeface="Century Gothic"/>
              </a:rPr>
              <a:t>I</a:t>
            </a:r>
            <a:r>
              <a:rPr sz="2700" b="0" spc="-10" dirty="0">
                <a:solidFill>
                  <a:srgbClr val="262626"/>
                </a:solidFill>
                <a:latin typeface="Century Gothic"/>
                <a:cs typeface="Century Gothic"/>
              </a:rPr>
              <a:t>A</a:t>
            </a:r>
            <a:r>
              <a:rPr sz="4000" b="0" spc="-20" dirty="0">
                <a:solidFill>
                  <a:srgbClr val="262626"/>
                </a:solidFill>
                <a:latin typeface="Century Gothic"/>
                <a:cs typeface="Century Gothic"/>
              </a:rPr>
              <a:t>”</a:t>
            </a:r>
            <a:endParaRPr sz="4000">
              <a:latin typeface="Century Gothic"/>
              <a:cs typeface="Century Gothic"/>
            </a:endParaRPr>
          </a:p>
        </p:txBody>
      </p:sp>
      <p:sp>
        <p:nvSpPr>
          <p:cNvPr id="4" name="object 4"/>
          <p:cNvSpPr txBox="1"/>
          <p:nvPr/>
        </p:nvSpPr>
        <p:spPr>
          <a:xfrm>
            <a:off x="1342073" y="2789886"/>
            <a:ext cx="6085205" cy="2355850"/>
          </a:xfrm>
          <a:prstGeom prst="rect">
            <a:avLst/>
          </a:prstGeom>
        </p:spPr>
        <p:txBody>
          <a:bodyPr vert="horz" wrap="square" lIns="0" tIns="0" rIns="0" bIns="0" rtlCol="0">
            <a:spAutoFit/>
          </a:bodyPr>
          <a:lstStyle/>
          <a:p>
            <a:pPr marL="241300" indent="-228600">
              <a:lnSpc>
                <a:spcPct val="100000"/>
              </a:lnSpc>
              <a:buClr>
                <a:srgbClr val="535353"/>
              </a:buClr>
              <a:buSzPct val="79166"/>
              <a:buFont typeface="Arial"/>
              <a:buChar char="•"/>
              <a:tabLst>
                <a:tab pos="241300" algn="l"/>
              </a:tabLst>
            </a:pPr>
            <a:r>
              <a:rPr sz="2400" dirty="0">
                <a:solidFill>
                  <a:srgbClr val="535353"/>
                </a:solidFill>
                <a:latin typeface="Century Gothic"/>
                <a:cs typeface="Century Gothic"/>
              </a:rPr>
              <a:t>Dean</a:t>
            </a:r>
            <a:r>
              <a:rPr sz="2400" spc="-5" dirty="0">
                <a:solidFill>
                  <a:srgbClr val="535353"/>
                </a:solidFill>
                <a:latin typeface="Century Gothic"/>
                <a:cs typeface="Century Gothic"/>
              </a:rPr>
              <a:t> J</a:t>
            </a:r>
            <a:r>
              <a:rPr sz="2400" dirty="0">
                <a:solidFill>
                  <a:srgbClr val="535353"/>
                </a:solidFill>
                <a:latin typeface="Century Gothic"/>
                <a:cs typeface="Century Gothic"/>
              </a:rPr>
              <a:t>eff</a:t>
            </a:r>
            <a:r>
              <a:rPr sz="2400" spc="-5" dirty="0">
                <a:solidFill>
                  <a:srgbClr val="535353"/>
                </a:solidFill>
                <a:latin typeface="Century Gothic"/>
                <a:cs typeface="Century Gothic"/>
              </a:rPr>
              <a:t> </a:t>
            </a:r>
            <a:r>
              <a:rPr sz="2400" dirty="0">
                <a:solidFill>
                  <a:srgbClr val="535353"/>
                </a:solidFill>
                <a:latin typeface="Century Gothic"/>
                <a:cs typeface="Century Gothic"/>
              </a:rPr>
              <a:t>Moo</a:t>
            </a:r>
            <a:r>
              <a:rPr sz="2400" spc="-5" dirty="0">
                <a:solidFill>
                  <a:srgbClr val="535353"/>
                </a:solidFill>
                <a:latin typeface="Century Gothic"/>
                <a:cs typeface="Century Gothic"/>
              </a:rPr>
              <a:t>r</a:t>
            </a:r>
            <a:r>
              <a:rPr sz="2400" dirty="0">
                <a:solidFill>
                  <a:srgbClr val="535353"/>
                </a:solidFill>
                <a:latin typeface="Century Gothic"/>
                <a:cs typeface="Century Gothic"/>
              </a:rPr>
              <a:t>e</a:t>
            </a:r>
            <a:r>
              <a:rPr sz="2400" spc="5" dirty="0">
                <a:solidFill>
                  <a:srgbClr val="535353"/>
                </a:solidFill>
                <a:latin typeface="Century Gothic"/>
                <a:cs typeface="Century Gothic"/>
              </a:rPr>
              <a:t> </a:t>
            </a:r>
            <a:r>
              <a:rPr sz="2400" spc="-50" dirty="0">
                <a:solidFill>
                  <a:srgbClr val="535353"/>
                </a:solidFill>
                <a:latin typeface="Century Gothic"/>
                <a:cs typeface="Century Gothic"/>
              </a:rPr>
              <a:t>W</a:t>
            </a:r>
            <a:r>
              <a:rPr sz="2400" dirty="0">
                <a:solidFill>
                  <a:srgbClr val="535353"/>
                </a:solidFill>
                <a:latin typeface="Century Gothic"/>
                <a:cs typeface="Century Gothic"/>
              </a:rPr>
              <a:t>el</a:t>
            </a:r>
            <a:r>
              <a:rPr sz="2400" spc="-5" dirty="0">
                <a:solidFill>
                  <a:srgbClr val="535353"/>
                </a:solidFill>
                <a:latin typeface="Century Gothic"/>
                <a:cs typeface="Century Gothic"/>
              </a:rPr>
              <a:t>c</a:t>
            </a:r>
            <a:r>
              <a:rPr sz="2400" dirty="0">
                <a:solidFill>
                  <a:srgbClr val="535353"/>
                </a:solidFill>
                <a:latin typeface="Century Gothic"/>
                <a:cs typeface="Century Gothic"/>
              </a:rPr>
              <a:t>ome</a:t>
            </a:r>
            <a:endParaRPr sz="2400">
              <a:latin typeface="Century Gothic"/>
              <a:cs typeface="Century Gothic"/>
            </a:endParaRPr>
          </a:p>
          <a:p>
            <a:pPr marL="241300" indent="-228600">
              <a:lnSpc>
                <a:spcPct val="100000"/>
              </a:lnSpc>
              <a:spcBef>
                <a:spcPts val="1510"/>
              </a:spcBef>
              <a:buClr>
                <a:srgbClr val="535353"/>
              </a:buClr>
              <a:buSzPct val="79166"/>
              <a:buFont typeface="Arial"/>
              <a:buChar char="•"/>
              <a:tabLst>
                <a:tab pos="241300" algn="l"/>
              </a:tabLst>
            </a:pPr>
            <a:r>
              <a:rPr sz="2400" dirty="0">
                <a:solidFill>
                  <a:srgbClr val="535353"/>
                </a:solidFill>
                <a:latin typeface="Century Gothic"/>
                <a:cs typeface="Century Gothic"/>
              </a:rPr>
              <a:t>Message</a:t>
            </a:r>
            <a:r>
              <a:rPr sz="2400" spc="-20" dirty="0">
                <a:solidFill>
                  <a:srgbClr val="535353"/>
                </a:solidFill>
                <a:latin typeface="Century Gothic"/>
                <a:cs typeface="Century Gothic"/>
              </a:rPr>
              <a:t> </a:t>
            </a:r>
            <a:r>
              <a:rPr sz="2400" dirty="0">
                <a:solidFill>
                  <a:srgbClr val="535353"/>
                </a:solidFill>
                <a:latin typeface="Century Gothic"/>
                <a:cs typeface="Century Gothic"/>
              </a:rPr>
              <a:t>f</a:t>
            </a:r>
            <a:r>
              <a:rPr sz="2400" spc="-5" dirty="0">
                <a:solidFill>
                  <a:srgbClr val="535353"/>
                </a:solidFill>
                <a:latin typeface="Century Gothic"/>
                <a:cs typeface="Century Gothic"/>
              </a:rPr>
              <a:t>r</a:t>
            </a:r>
            <a:r>
              <a:rPr sz="2400" dirty="0">
                <a:solidFill>
                  <a:srgbClr val="535353"/>
                </a:solidFill>
                <a:latin typeface="Century Gothic"/>
                <a:cs typeface="Century Gothic"/>
              </a:rPr>
              <a:t>om D</a:t>
            </a:r>
            <a:r>
              <a:rPr sz="2400" spc="20" dirty="0">
                <a:solidFill>
                  <a:srgbClr val="535353"/>
                </a:solidFill>
                <a:latin typeface="Century Gothic"/>
                <a:cs typeface="Century Gothic"/>
              </a:rPr>
              <a:t>i</a:t>
            </a:r>
            <a:r>
              <a:rPr sz="2400" spc="-5" dirty="0">
                <a:solidFill>
                  <a:srgbClr val="535353"/>
                </a:solidFill>
                <a:latin typeface="Century Gothic"/>
                <a:cs typeface="Century Gothic"/>
              </a:rPr>
              <a:t>r</a:t>
            </a:r>
            <a:r>
              <a:rPr sz="2400" dirty="0">
                <a:solidFill>
                  <a:srgbClr val="535353"/>
                </a:solidFill>
                <a:latin typeface="Century Gothic"/>
                <a:cs typeface="Century Gothic"/>
              </a:rPr>
              <a:t>e</a:t>
            </a:r>
            <a:r>
              <a:rPr sz="2400" spc="-5" dirty="0">
                <a:solidFill>
                  <a:srgbClr val="535353"/>
                </a:solidFill>
                <a:latin typeface="Century Gothic"/>
                <a:cs typeface="Century Gothic"/>
              </a:rPr>
              <a:t>c</a:t>
            </a:r>
            <a:r>
              <a:rPr sz="2400" dirty="0">
                <a:solidFill>
                  <a:srgbClr val="535353"/>
                </a:solidFill>
                <a:latin typeface="Century Gothic"/>
                <a:cs typeface="Century Gothic"/>
              </a:rPr>
              <a:t>tor</a:t>
            </a:r>
            <a:r>
              <a:rPr sz="2400" spc="-20" dirty="0">
                <a:solidFill>
                  <a:srgbClr val="535353"/>
                </a:solidFill>
                <a:latin typeface="Century Gothic"/>
                <a:cs typeface="Century Gothic"/>
              </a:rPr>
              <a:t> </a:t>
            </a:r>
            <a:r>
              <a:rPr sz="2400" dirty="0">
                <a:solidFill>
                  <a:srgbClr val="535353"/>
                </a:solidFill>
                <a:latin typeface="Century Gothic"/>
                <a:cs typeface="Century Gothic"/>
              </a:rPr>
              <a:t>and</a:t>
            </a:r>
            <a:r>
              <a:rPr sz="2400" spc="-5" dirty="0">
                <a:solidFill>
                  <a:srgbClr val="535353"/>
                </a:solidFill>
                <a:latin typeface="Century Gothic"/>
                <a:cs typeface="Century Gothic"/>
              </a:rPr>
              <a:t> </a:t>
            </a:r>
            <a:r>
              <a:rPr sz="2400" dirty="0">
                <a:solidFill>
                  <a:srgbClr val="535353"/>
                </a:solidFill>
                <a:latin typeface="Century Gothic"/>
                <a:cs typeface="Century Gothic"/>
              </a:rPr>
              <a:t>Co</a:t>
            </a:r>
            <a:r>
              <a:rPr sz="2400" spc="-5" dirty="0">
                <a:solidFill>
                  <a:srgbClr val="535353"/>
                </a:solidFill>
                <a:latin typeface="Century Gothic"/>
                <a:cs typeface="Century Gothic"/>
              </a:rPr>
              <a:t>-</a:t>
            </a:r>
            <a:r>
              <a:rPr sz="2400" dirty="0">
                <a:solidFill>
                  <a:srgbClr val="535353"/>
                </a:solidFill>
                <a:latin typeface="Century Gothic"/>
                <a:cs typeface="Century Gothic"/>
              </a:rPr>
              <a:t>D</a:t>
            </a:r>
            <a:r>
              <a:rPr sz="2400" spc="20" dirty="0">
                <a:solidFill>
                  <a:srgbClr val="535353"/>
                </a:solidFill>
                <a:latin typeface="Century Gothic"/>
                <a:cs typeface="Century Gothic"/>
              </a:rPr>
              <a:t>i</a:t>
            </a:r>
            <a:r>
              <a:rPr sz="2400" spc="-5" dirty="0">
                <a:solidFill>
                  <a:srgbClr val="535353"/>
                </a:solidFill>
                <a:latin typeface="Century Gothic"/>
                <a:cs typeface="Century Gothic"/>
              </a:rPr>
              <a:t>r</a:t>
            </a:r>
            <a:r>
              <a:rPr sz="2400" dirty="0">
                <a:solidFill>
                  <a:srgbClr val="535353"/>
                </a:solidFill>
                <a:latin typeface="Century Gothic"/>
                <a:cs typeface="Century Gothic"/>
              </a:rPr>
              <a:t>e</a:t>
            </a:r>
            <a:r>
              <a:rPr sz="2400" spc="-5" dirty="0">
                <a:solidFill>
                  <a:srgbClr val="535353"/>
                </a:solidFill>
                <a:latin typeface="Century Gothic"/>
                <a:cs typeface="Century Gothic"/>
              </a:rPr>
              <a:t>c</a:t>
            </a:r>
            <a:r>
              <a:rPr sz="2400" dirty="0">
                <a:solidFill>
                  <a:srgbClr val="535353"/>
                </a:solidFill>
                <a:latin typeface="Century Gothic"/>
                <a:cs typeface="Century Gothic"/>
              </a:rPr>
              <a:t>tor</a:t>
            </a:r>
            <a:endParaRPr sz="2400">
              <a:latin typeface="Century Gothic"/>
              <a:cs typeface="Century Gothic"/>
            </a:endParaRPr>
          </a:p>
          <a:p>
            <a:pPr marL="241300" indent="-228600">
              <a:lnSpc>
                <a:spcPct val="100000"/>
              </a:lnSpc>
              <a:spcBef>
                <a:spcPts val="1510"/>
              </a:spcBef>
              <a:buClr>
                <a:srgbClr val="535353"/>
              </a:buClr>
              <a:buSzPct val="79166"/>
              <a:buFont typeface="Arial"/>
              <a:buChar char="•"/>
              <a:tabLst>
                <a:tab pos="241300" algn="l"/>
              </a:tabLst>
            </a:pPr>
            <a:r>
              <a:rPr sz="2400" spc="-15" dirty="0">
                <a:solidFill>
                  <a:srgbClr val="535353"/>
                </a:solidFill>
                <a:latin typeface="Century Gothic"/>
                <a:cs typeface="Century Gothic"/>
              </a:rPr>
              <a:t>I</a:t>
            </a:r>
            <a:r>
              <a:rPr sz="2400" dirty="0">
                <a:solidFill>
                  <a:srgbClr val="535353"/>
                </a:solidFill>
                <a:latin typeface="Century Gothic"/>
                <a:cs typeface="Century Gothic"/>
              </a:rPr>
              <a:t>nt</a:t>
            </a:r>
            <a:r>
              <a:rPr sz="2400" spc="-5" dirty="0">
                <a:solidFill>
                  <a:srgbClr val="535353"/>
                </a:solidFill>
                <a:latin typeface="Century Gothic"/>
                <a:cs typeface="Century Gothic"/>
              </a:rPr>
              <a:t>r</a:t>
            </a:r>
            <a:r>
              <a:rPr sz="2400" dirty="0">
                <a:solidFill>
                  <a:srgbClr val="535353"/>
                </a:solidFill>
                <a:latin typeface="Century Gothic"/>
                <a:cs typeface="Century Gothic"/>
              </a:rPr>
              <a:t>odu</a:t>
            </a:r>
            <a:r>
              <a:rPr sz="2400" spc="-5" dirty="0">
                <a:solidFill>
                  <a:srgbClr val="535353"/>
                </a:solidFill>
                <a:latin typeface="Century Gothic"/>
                <a:cs typeface="Century Gothic"/>
              </a:rPr>
              <a:t>c</a:t>
            </a:r>
            <a:r>
              <a:rPr sz="2400" dirty="0">
                <a:solidFill>
                  <a:srgbClr val="535353"/>
                </a:solidFill>
                <a:latin typeface="Century Gothic"/>
                <a:cs typeface="Century Gothic"/>
              </a:rPr>
              <a:t>t</a:t>
            </a:r>
            <a:r>
              <a:rPr sz="2400" spc="20" dirty="0">
                <a:solidFill>
                  <a:srgbClr val="535353"/>
                </a:solidFill>
                <a:latin typeface="Century Gothic"/>
                <a:cs typeface="Century Gothic"/>
              </a:rPr>
              <a:t>i</a:t>
            </a:r>
            <a:r>
              <a:rPr sz="2400" dirty="0">
                <a:solidFill>
                  <a:srgbClr val="535353"/>
                </a:solidFill>
                <a:latin typeface="Century Gothic"/>
                <a:cs typeface="Century Gothic"/>
              </a:rPr>
              <a:t>ons</a:t>
            </a:r>
            <a:r>
              <a:rPr sz="2400" spc="-15" dirty="0">
                <a:solidFill>
                  <a:srgbClr val="535353"/>
                </a:solidFill>
                <a:latin typeface="Century Gothic"/>
                <a:cs typeface="Century Gothic"/>
              </a:rPr>
              <a:t> </a:t>
            </a:r>
            <a:r>
              <a:rPr sz="2400" dirty="0">
                <a:solidFill>
                  <a:srgbClr val="535353"/>
                </a:solidFill>
                <a:latin typeface="Century Gothic"/>
                <a:cs typeface="Century Gothic"/>
              </a:rPr>
              <a:t>of</a:t>
            </a:r>
            <a:r>
              <a:rPr sz="2400" spc="-5" dirty="0">
                <a:solidFill>
                  <a:srgbClr val="535353"/>
                </a:solidFill>
                <a:latin typeface="Century Gothic"/>
                <a:cs typeface="Century Gothic"/>
              </a:rPr>
              <a:t> p</a:t>
            </a:r>
            <a:r>
              <a:rPr sz="2400" dirty="0">
                <a:solidFill>
                  <a:srgbClr val="535353"/>
                </a:solidFill>
                <a:latin typeface="Century Gothic"/>
                <a:cs typeface="Century Gothic"/>
              </a:rPr>
              <a:t>a</a:t>
            </a:r>
            <a:r>
              <a:rPr sz="2400" spc="-5" dirty="0">
                <a:solidFill>
                  <a:srgbClr val="535353"/>
                </a:solidFill>
                <a:latin typeface="Century Gothic"/>
                <a:cs typeface="Century Gothic"/>
              </a:rPr>
              <a:t>r</a:t>
            </a:r>
            <a:r>
              <a:rPr sz="2400" dirty="0">
                <a:solidFill>
                  <a:srgbClr val="535353"/>
                </a:solidFill>
                <a:latin typeface="Century Gothic"/>
                <a:cs typeface="Century Gothic"/>
              </a:rPr>
              <a:t>t</a:t>
            </a:r>
            <a:r>
              <a:rPr sz="2400" spc="20" dirty="0">
                <a:solidFill>
                  <a:srgbClr val="535353"/>
                </a:solidFill>
                <a:latin typeface="Century Gothic"/>
                <a:cs typeface="Century Gothic"/>
              </a:rPr>
              <a:t>i</a:t>
            </a:r>
            <a:r>
              <a:rPr sz="2400" spc="-5" dirty="0">
                <a:solidFill>
                  <a:srgbClr val="535353"/>
                </a:solidFill>
                <a:latin typeface="Century Gothic"/>
                <a:cs typeface="Century Gothic"/>
              </a:rPr>
              <a:t>c</a:t>
            </a:r>
            <a:r>
              <a:rPr sz="2400" spc="10" dirty="0">
                <a:solidFill>
                  <a:srgbClr val="535353"/>
                </a:solidFill>
                <a:latin typeface="Century Gothic"/>
                <a:cs typeface="Century Gothic"/>
              </a:rPr>
              <a:t>i</a:t>
            </a:r>
            <a:r>
              <a:rPr sz="2400" spc="-5" dirty="0">
                <a:solidFill>
                  <a:srgbClr val="535353"/>
                </a:solidFill>
                <a:latin typeface="Century Gothic"/>
                <a:cs typeface="Century Gothic"/>
              </a:rPr>
              <a:t>p</a:t>
            </a:r>
            <a:r>
              <a:rPr sz="2400" dirty="0">
                <a:solidFill>
                  <a:srgbClr val="535353"/>
                </a:solidFill>
                <a:latin typeface="Century Gothic"/>
                <a:cs typeface="Century Gothic"/>
              </a:rPr>
              <a:t>a</a:t>
            </a:r>
            <a:r>
              <a:rPr sz="2400" spc="-15" dirty="0">
                <a:solidFill>
                  <a:srgbClr val="535353"/>
                </a:solidFill>
                <a:latin typeface="Century Gothic"/>
                <a:cs typeface="Century Gothic"/>
              </a:rPr>
              <a:t>n</a:t>
            </a:r>
            <a:r>
              <a:rPr sz="2400" dirty="0">
                <a:solidFill>
                  <a:srgbClr val="535353"/>
                </a:solidFill>
                <a:latin typeface="Century Gothic"/>
                <a:cs typeface="Century Gothic"/>
              </a:rPr>
              <a:t>ts</a:t>
            </a:r>
            <a:endParaRPr sz="2400">
              <a:latin typeface="Century Gothic"/>
              <a:cs typeface="Century Gothic"/>
            </a:endParaRPr>
          </a:p>
          <a:p>
            <a:pPr marL="241300" indent="-228600">
              <a:lnSpc>
                <a:spcPct val="100000"/>
              </a:lnSpc>
              <a:spcBef>
                <a:spcPts val="1510"/>
              </a:spcBef>
              <a:buClr>
                <a:srgbClr val="535353"/>
              </a:buClr>
              <a:buSzPct val="79166"/>
              <a:buFont typeface="Arial"/>
              <a:buChar char="•"/>
              <a:tabLst>
                <a:tab pos="241300" algn="l"/>
              </a:tabLst>
            </a:pPr>
            <a:r>
              <a:rPr sz="2400" spc="-5" dirty="0">
                <a:solidFill>
                  <a:srgbClr val="535353"/>
                </a:solidFill>
                <a:latin typeface="Century Gothic"/>
                <a:cs typeface="Century Gothic"/>
              </a:rPr>
              <a:t>P</a:t>
            </a:r>
            <a:r>
              <a:rPr sz="2400" dirty="0">
                <a:solidFill>
                  <a:srgbClr val="535353"/>
                </a:solidFill>
                <a:latin typeface="Century Gothic"/>
                <a:cs typeface="Century Gothic"/>
              </a:rPr>
              <a:t>a</a:t>
            </a:r>
            <a:r>
              <a:rPr sz="2400" spc="-5" dirty="0">
                <a:solidFill>
                  <a:srgbClr val="535353"/>
                </a:solidFill>
                <a:latin typeface="Century Gothic"/>
                <a:cs typeface="Century Gothic"/>
              </a:rPr>
              <a:t>r</a:t>
            </a:r>
            <a:r>
              <a:rPr sz="2400" dirty="0">
                <a:solidFill>
                  <a:srgbClr val="535353"/>
                </a:solidFill>
                <a:latin typeface="Century Gothic"/>
                <a:cs typeface="Century Gothic"/>
              </a:rPr>
              <a:t>t</a:t>
            </a:r>
            <a:r>
              <a:rPr sz="2400" spc="20" dirty="0">
                <a:solidFill>
                  <a:srgbClr val="535353"/>
                </a:solidFill>
                <a:latin typeface="Century Gothic"/>
                <a:cs typeface="Century Gothic"/>
              </a:rPr>
              <a:t>i</a:t>
            </a:r>
            <a:r>
              <a:rPr sz="2400" spc="-5" dirty="0">
                <a:solidFill>
                  <a:srgbClr val="535353"/>
                </a:solidFill>
                <a:latin typeface="Century Gothic"/>
                <a:cs typeface="Century Gothic"/>
              </a:rPr>
              <a:t>c</a:t>
            </a:r>
            <a:r>
              <a:rPr sz="2400" spc="10" dirty="0">
                <a:solidFill>
                  <a:srgbClr val="535353"/>
                </a:solidFill>
                <a:latin typeface="Century Gothic"/>
                <a:cs typeface="Century Gothic"/>
              </a:rPr>
              <a:t>i</a:t>
            </a:r>
            <a:r>
              <a:rPr sz="2400" spc="-5" dirty="0">
                <a:solidFill>
                  <a:srgbClr val="535353"/>
                </a:solidFill>
                <a:latin typeface="Century Gothic"/>
                <a:cs typeface="Century Gothic"/>
              </a:rPr>
              <a:t>p</a:t>
            </a:r>
            <a:r>
              <a:rPr sz="2400" dirty="0">
                <a:solidFill>
                  <a:srgbClr val="535353"/>
                </a:solidFill>
                <a:latin typeface="Century Gothic"/>
                <a:cs typeface="Century Gothic"/>
              </a:rPr>
              <a:t>a</a:t>
            </a:r>
            <a:r>
              <a:rPr sz="2400" spc="-15" dirty="0">
                <a:solidFill>
                  <a:srgbClr val="535353"/>
                </a:solidFill>
                <a:latin typeface="Century Gothic"/>
                <a:cs typeface="Century Gothic"/>
              </a:rPr>
              <a:t>n</a:t>
            </a:r>
            <a:r>
              <a:rPr sz="2400" dirty="0">
                <a:solidFill>
                  <a:srgbClr val="535353"/>
                </a:solidFill>
                <a:latin typeface="Century Gothic"/>
                <a:cs typeface="Century Gothic"/>
              </a:rPr>
              <a:t>ts’</a:t>
            </a:r>
            <a:r>
              <a:rPr sz="2400" spc="-45" dirty="0">
                <a:solidFill>
                  <a:srgbClr val="535353"/>
                </a:solidFill>
                <a:latin typeface="Century Gothic"/>
                <a:cs typeface="Century Gothic"/>
              </a:rPr>
              <a:t> </a:t>
            </a:r>
            <a:r>
              <a:rPr sz="2400" dirty="0">
                <a:solidFill>
                  <a:srgbClr val="535353"/>
                </a:solidFill>
                <a:latin typeface="Century Gothic"/>
                <a:cs typeface="Century Gothic"/>
              </a:rPr>
              <a:t>folder</a:t>
            </a:r>
            <a:endParaRPr sz="2400">
              <a:latin typeface="Century Gothic"/>
              <a:cs typeface="Century Gothic"/>
            </a:endParaRPr>
          </a:p>
          <a:p>
            <a:pPr marL="469900" lvl="1" indent="-228600">
              <a:lnSpc>
                <a:spcPct val="100000"/>
              </a:lnSpc>
              <a:spcBef>
                <a:spcPts val="365"/>
              </a:spcBef>
              <a:buClr>
                <a:srgbClr val="535353"/>
              </a:buClr>
              <a:buSzPct val="80000"/>
              <a:buFont typeface="Arial"/>
              <a:buChar char="•"/>
              <a:tabLst>
                <a:tab pos="469900" algn="l"/>
              </a:tabLst>
            </a:pPr>
            <a:r>
              <a:rPr sz="2000" dirty="0">
                <a:solidFill>
                  <a:srgbClr val="535353"/>
                </a:solidFill>
                <a:latin typeface="Century Gothic"/>
                <a:cs typeface="Century Gothic"/>
              </a:rPr>
              <a:t>C</a:t>
            </a:r>
            <a:r>
              <a:rPr sz="2000" spc="-5" dirty="0">
                <a:solidFill>
                  <a:srgbClr val="535353"/>
                </a:solidFill>
                <a:latin typeface="Century Gothic"/>
                <a:cs typeface="Century Gothic"/>
              </a:rPr>
              <a:t>o</a:t>
            </a:r>
            <a:r>
              <a:rPr sz="2000" dirty="0">
                <a:solidFill>
                  <a:srgbClr val="535353"/>
                </a:solidFill>
                <a:latin typeface="Century Gothic"/>
                <a:cs typeface="Century Gothic"/>
              </a:rPr>
              <a:t>n</a:t>
            </a:r>
            <a:r>
              <a:rPr sz="2000" spc="15" dirty="0">
                <a:solidFill>
                  <a:srgbClr val="535353"/>
                </a:solidFill>
                <a:latin typeface="Century Gothic"/>
                <a:cs typeface="Century Gothic"/>
              </a:rPr>
              <a:t>t</a:t>
            </a:r>
            <a:r>
              <a:rPr sz="2000" spc="-5" dirty="0">
                <a:solidFill>
                  <a:srgbClr val="535353"/>
                </a:solidFill>
                <a:latin typeface="Century Gothic"/>
                <a:cs typeface="Century Gothic"/>
              </a:rPr>
              <a:t>r</a:t>
            </a:r>
            <a:r>
              <a:rPr sz="2000" dirty="0">
                <a:solidFill>
                  <a:srgbClr val="535353"/>
                </a:solidFill>
                <a:latin typeface="Century Gothic"/>
                <a:cs typeface="Century Gothic"/>
              </a:rPr>
              <a:t>act</a:t>
            </a:r>
            <a:endParaRPr sz="2000">
              <a:latin typeface="Century Gothic"/>
              <a:cs typeface="Century Gothic"/>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0685716" y="6448266"/>
            <a:ext cx="205740" cy="203835"/>
          </a:xfrm>
          <a:prstGeom prst="rect">
            <a:avLst/>
          </a:prstGeom>
        </p:spPr>
        <p:txBody>
          <a:bodyPr vert="horz" wrap="square" lIns="0" tIns="0" rIns="0" bIns="0" rtlCol="0">
            <a:spAutoFit/>
          </a:bodyPr>
          <a:lstStyle/>
          <a:p>
            <a:pPr marL="12700">
              <a:lnSpc>
                <a:spcPct val="100000"/>
              </a:lnSpc>
            </a:pPr>
            <a:r>
              <a:rPr sz="1400" spc="5" dirty="0">
                <a:solidFill>
                  <a:srgbClr val="535353"/>
                </a:solidFill>
                <a:latin typeface="Times New Roman"/>
                <a:cs typeface="Times New Roman"/>
              </a:rPr>
              <a:t>18</a:t>
            </a:r>
            <a:endParaRPr sz="1400">
              <a:latin typeface="Times New Roman"/>
              <a:cs typeface="Times New Roman"/>
            </a:endParaRPr>
          </a:p>
        </p:txBody>
      </p:sp>
      <p:sp>
        <p:nvSpPr>
          <p:cNvPr id="4" name="object 4"/>
          <p:cNvSpPr txBox="1"/>
          <p:nvPr/>
        </p:nvSpPr>
        <p:spPr>
          <a:xfrm>
            <a:off x="3506152" y="2774084"/>
            <a:ext cx="3968115" cy="482600"/>
          </a:xfrm>
          <a:prstGeom prst="rect">
            <a:avLst/>
          </a:prstGeom>
        </p:spPr>
        <p:txBody>
          <a:bodyPr vert="horz" wrap="square" lIns="0" tIns="0" rIns="0" bIns="0" rtlCol="0">
            <a:spAutoFit/>
          </a:bodyPr>
          <a:lstStyle/>
          <a:p>
            <a:pPr marL="12700">
              <a:lnSpc>
                <a:spcPct val="100000"/>
              </a:lnSpc>
              <a:tabLst>
                <a:tab pos="715010" algn="l"/>
                <a:tab pos="3802379" algn="l"/>
              </a:tabLst>
            </a:pPr>
            <a:r>
              <a:rPr sz="2800" spc="-10" dirty="0">
                <a:solidFill>
                  <a:srgbClr val="535353"/>
                </a:solidFill>
                <a:latin typeface="Times New Roman"/>
                <a:cs typeface="Times New Roman"/>
              </a:rPr>
              <a:t>S1:</a:t>
            </a:r>
            <a:r>
              <a:rPr sz="2800" dirty="0">
                <a:solidFill>
                  <a:srgbClr val="535353"/>
                </a:solidFill>
                <a:latin typeface="Times New Roman"/>
                <a:cs typeface="Times New Roman"/>
              </a:rPr>
              <a:t>	</a:t>
            </a:r>
            <a:r>
              <a:rPr sz="3600" spc="-90" dirty="0">
                <a:solidFill>
                  <a:srgbClr val="535353"/>
                </a:solidFill>
                <a:latin typeface="Times New Roman"/>
                <a:cs typeface="Times New Roman"/>
              </a:rPr>
              <a:t>З</a:t>
            </a:r>
            <a:r>
              <a:rPr sz="3600" dirty="0">
                <a:solidFill>
                  <a:srgbClr val="535353"/>
                </a:solidFill>
                <a:latin typeface="Times New Roman"/>
                <a:cs typeface="Times New Roman"/>
              </a:rPr>
              <a:t>др</a:t>
            </a:r>
            <a:r>
              <a:rPr sz="3600" spc="-5" dirty="0">
                <a:solidFill>
                  <a:srgbClr val="FF0000"/>
                </a:solidFill>
                <a:latin typeface="Times New Roman"/>
                <a:cs typeface="Times New Roman"/>
              </a:rPr>
              <a:t>а</a:t>
            </a:r>
            <a:r>
              <a:rPr sz="3600" spc="-20" dirty="0">
                <a:solidFill>
                  <a:srgbClr val="535353"/>
                </a:solidFill>
                <a:latin typeface="Times New Roman"/>
                <a:cs typeface="Times New Roman"/>
              </a:rPr>
              <a:t>в</a:t>
            </a:r>
            <a:r>
              <a:rPr sz="3600" spc="-5" dirty="0">
                <a:solidFill>
                  <a:srgbClr val="535353"/>
                </a:solidFill>
                <a:latin typeface="Times New Roman"/>
                <a:cs typeface="Times New Roman"/>
              </a:rPr>
              <a:t>с</a:t>
            </a:r>
            <a:r>
              <a:rPr sz="3600" dirty="0">
                <a:solidFill>
                  <a:srgbClr val="535353"/>
                </a:solidFill>
                <a:latin typeface="Times New Roman"/>
                <a:cs typeface="Times New Roman"/>
              </a:rPr>
              <a:t>т</a:t>
            </a:r>
            <a:r>
              <a:rPr sz="3600" spc="-120" dirty="0">
                <a:solidFill>
                  <a:srgbClr val="535353"/>
                </a:solidFill>
                <a:latin typeface="Times New Roman"/>
                <a:cs typeface="Times New Roman"/>
              </a:rPr>
              <a:t>в</a:t>
            </a:r>
            <a:r>
              <a:rPr sz="3600" dirty="0">
                <a:solidFill>
                  <a:srgbClr val="535353"/>
                </a:solidFill>
                <a:latin typeface="Times New Roman"/>
                <a:cs typeface="Times New Roman"/>
              </a:rPr>
              <a:t>у</a:t>
            </a:r>
            <a:r>
              <a:rPr sz="3600" spc="5" dirty="0">
                <a:solidFill>
                  <a:srgbClr val="535353"/>
                </a:solidFill>
                <a:latin typeface="Times New Roman"/>
                <a:cs typeface="Times New Roman"/>
              </a:rPr>
              <a:t>й</a:t>
            </a:r>
            <a:r>
              <a:rPr sz="3600" dirty="0">
                <a:solidFill>
                  <a:srgbClr val="535353"/>
                </a:solidFill>
                <a:latin typeface="Times New Roman"/>
                <a:cs typeface="Times New Roman"/>
              </a:rPr>
              <a:t>, </a:t>
            </a:r>
            <a:r>
              <a:rPr sz="3600" u="heavy" dirty="0">
                <a:solidFill>
                  <a:srgbClr val="535353"/>
                </a:solidFill>
                <a:latin typeface="Times New Roman"/>
                <a:cs typeface="Times New Roman"/>
              </a:rPr>
              <a:t> </a:t>
            </a:r>
            <a:r>
              <a:rPr sz="3600" dirty="0">
                <a:solidFill>
                  <a:srgbClr val="535353"/>
                </a:solidFill>
                <a:latin typeface="Times New Roman"/>
                <a:cs typeface="Times New Roman"/>
              </a:rPr>
              <a:t>	!</a:t>
            </a:r>
            <a:endParaRPr sz="3600">
              <a:latin typeface="Times New Roman"/>
              <a:cs typeface="Times New Roman"/>
            </a:endParaRPr>
          </a:p>
        </p:txBody>
      </p:sp>
      <p:sp>
        <p:nvSpPr>
          <p:cNvPr id="5" name="object 5"/>
          <p:cNvSpPr txBox="1"/>
          <p:nvPr/>
        </p:nvSpPr>
        <p:spPr>
          <a:xfrm>
            <a:off x="3506152" y="3322724"/>
            <a:ext cx="2734310" cy="1579880"/>
          </a:xfrm>
          <a:prstGeom prst="rect">
            <a:avLst/>
          </a:prstGeom>
        </p:spPr>
        <p:txBody>
          <a:bodyPr vert="horz" wrap="square" lIns="0" tIns="0" rIns="0" bIns="0" rtlCol="0">
            <a:spAutoFit/>
          </a:bodyPr>
          <a:lstStyle/>
          <a:p>
            <a:pPr marL="12700">
              <a:lnSpc>
                <a:spcPct val="100000"/>
              </a:lnSpc>
              <a:tabLst>
                <a:tab pos="715010" algn="l"/>
                <a:tab pos="1629410" algn="l"/>
              </a:tabLst>
            </a:pPr>
            <a:r>
              <a:rPr sz="2800" spc="-10" dirty="0">
                <a:solidFill>
                  <a:srgbClr val="535353"/>
                </a:solidFill>
                <a:latin typeface="Times New Roman"/>
                <a:cs typeface="Times New Roman"/>
              </a:rPr>
              <a:t>S2:</a:t>
            </a:r>
            <a:r>
              <a:rPr sz="2800" dirty="0">
                <a:solidFill>
                  <a:srgbClr val="535353"/>
                </a:solidFill>
                <a:latin typeface="Times New Roman"/>
                <a:cs typeface="Times New Roman"/>
              </a:rPr>
              <a:t>	</a:t>
            </a:r>
            <a:r>
              <a:rPr sz="2800" u="heavy" spc="-10" dirty="0">
                <a:solidFill>
                  <a:srgbClr val="535353"/>
                </a:solidFill>
                <a:latin typeface="Times New Roman"/>
                <a:cs typeface="Times New Roman"/>
              </a:rPr>
              <a:t> </a:t>
            </a:r>
            <a:r>
              <a:rPr sz="2800" u="heavy" dirty="0">
                <a:solidFill>
                  <a:srgbClr val="535353"/>
                </a:solidFill>
                <a:latin typeface="Times New Roman"/>
                <a:cs typeface="Times New Roman"/>
              </a:rPr>
              <a:t>	</a:t>
            </a:r>
            <a:r>
              <a:rPr sz="3600" dirty="0">
                <a:solidFill>
                  <a:srgbClr val="535353"/>
                </a:solidFill>
                <a:latin typeface="Times New Roman"/>
                <a:cs typeface="Times New Roman"/>
              </a:rPr>
              <a:t>, </a:t>
            </a:r>
            <a:r>
              <a:rPr sz="3600" u="heavy" dirty="0">
                <a:solidFill>
                  <a:srgbClr val="535353"/>
                </a:solidFill>
                <a:latin typeface="Times New Roman"/>
                <a:cs typeface="Times New Roman"/>
              </a:rPr>
              <a:t> </a:t>
            </a:r>
            <a:endParaRPr sz="3600">
              <a:latin typeface="Times New Roman"/>
              <a:cs typeface="Times New Roman"/>
            </a:endParaRPr>
          </a:p>
          <a:p>
            <a:pPr marL="12700">
              <a:lnSpc>
                <a:spcPct val="100000"/>
              </a:lnSpc>
              <a:tabLst>
                <a:tab pos="715010" algn="l"/>
              </a:tabLst>
            </a:pPr>
            <a:r>
              <a:rPr sz="2800" spc="-10" dirty="0">
                <a:solidFill>
                  <a:srgbClr val="535353"/>
                </a:solidFill>
                <a:latin typeface="Times New Roman"/>
                <a:cs typeface="Times New Roman"/>
              </a:rPr>
              <a:t>S1:</a:t>
            </a:r>
            <a:r>
              <a:rPr sz="2800" dirty="0">
                <a:solidFill>
                  <a:srgbClr val="535353"/>
                </a:solidFill>
                <a:latin typeface="Times New Roman"/>
                <a:cs typeface="Times New Roman"/>
              </a:rPr>
              <a:t>	</a:t>
            </a:r>
            <a:r>
              <a:rPr sz="3600" dirty="0">
                <a:solidFill>
                  <a:srgbClr val="535353"/>
                </a:solidFill>
                <a:latin typeface="Times New Roman"/>
                <a:cs typeface="Times New Roman"/>
              </a:rPr>
              <a:t>С</a:t>
            </a:r>
            <a:r>
              <a:rPr sz="3600" spc="5" dirty="0">
                <a:solidFill>
                  <a:srgbClr val="535353"/>
                </a:solidFill>
                <a:latin typeface="Times New Roman"/>
                <a:cs typeface="Times New Roman"/>
              </a:rPr>
              <a:t>п</a:t>
            </a:r>
            <a:r>
              <a:rPr sz="3600" spc="-5" dirty="0">
                <a:solidFill>
                  <a:srgbClr val="535353"/>
                </a:solidFill>
                <a:latin typeface="Times New Roman"/>
                <a:cs typeface="Times New Roman"/>
              </a:rPr>
              <a:t>ас</a:t>
            </a:r>
            <a:r>
              <a:rPr sz="3600" spc="5" dirty="0">
                <a:solidFill>
                  <a:srgbClr val="FF0000"/>
                </a:solidFill>
                <a:latin typeface="Times New Roman"/>
                <a:cs typeface="Times New Roman"/>
              </a:rPr>
              <a:t>и</a:t>
            </a:r>
            <a:r>
              <a:rPr sz="3600" dirty="0">
                <a:solidFill>
                  <a:srgbClr val="535353"/>
                </a:solidFill>
                <a:latin typeface="Times New Roman"/>
                <a:cs typeface="Times New Roman"/>
              </a:rPr>
              <a:t>бо, </a:t>
            </a:r>
            <a:r>
              <a:rPr sz="3600" u="heavy" dirty="0">
                <a:solidFill>
                  <a:srgbClr val="535353"/>
                </a:solidFill>
                <a:latin typeface="Times New Roman"/>
                <a:cs typeface="Times New Roman"/>
              </a:rPr>
              <a:t> </a:t>
            </a:r>
            <a:endParaRPr sz="3600">
              <a:latin typeface="Times New Roman"/>
              <a:cs typeface="Times New Roman"/>
            </a:endParaRPr>
          </a:p>
          <a:p>
            <a:pPr marL="12700">
              <a:lnSpc>
                <a:spcPct val="100000"/>
              </a:lnSpc>
              <a:tabLst>
                <a:tab pos="715010" algn="l"/>
                <a:tab pos="2543810" algn="l"/>
              </a:tabLst>
            </a:pPr>
            <a:r>
              <a:rPr sz="2800" spc="-10" dirty="0">
                <a:solidFill>
                  <a:srgbClr val="535353"/>
                </a:solidFill>
                <a:latin typeface="Times New Roman"/>
                <a:cs typeface="Times New Roman"/>
              </a:rPr>
              <a:t>S2:</a:t>
            </a:r>
            <a:r>
              <a:rPr sz="2800" dirty="0">
                <a:solidFill>
                  <a:srgbClr val="535353"/>
                </a:solidFill>
                <a:latin typeface="Times New Roman"/>
                <a:cs typeface="Times New Roman"/>
              </a:rPr>
              <a:t>	</a:t>
            </a:r>
            <a:r>
              <a:rPr sz="2800" u="heavy" spc="-10" dirty="0">
                <a:solidFill>
                  <a:srgbClr val="535353"/>
                </a:solidFill>
                <a:latin typeface="Times New Roman"/>
                <a:cs typeface="Times New Roman"/>
              </a:rPr>
              <a:t> </a:t>
            </a:r>
            <a:r>
              <a:rPr sz="2800" u="heavy" dirty="0">
                <a:solidFill>
                  <a:srgbClr val="535353"/>
                </a:solidFill>
                <a:latin typeface="Times New Roman"/>
                <a:cs typeface="Times New Roman"/>
              </a:rPr>
              <a:t>	</a:t>
            </a:r>
            <a:r>
              <a:rPr sz="3600" dirty="0">
                <a:solidFill>
                  <a:srgbClr val="535353"/>
                </a:solidFill>
                <a:latin typeface="Times New Roman"/>
                <a:cs typeface="Times New Roman"/>
              </a:rPr>
              <a:t>.</a:t>
            </a:r>
            <a:endParaRPr sz="3600">
              <a:latin typeface="Times New Roman"/>
              <a:cs typeface="Times New Roman"/>
            </a:endParaRPr>
          </a:p>
        </p:txBody>
      </p:sp>
      <p:sp>
        <p:nvSpPr>
          <p:cNvPr id="6" name="object 6"/>
          <p:cNvSpPr txBox="1"/>
          <p:nvPr/>
        </p:nvSpPr>
        <p:spPr>
          <a:xfrm>
            <a:off x="6723317" y="3322724"/>
            <a:ext cx="2600325" cy="1031240"/>
          </a:xfrm>
          <a:prstGeom prst="rect">
            <a:avLst/>
          </a:prstGeom>
        </p:spPr>
        <p:txBody>
          <a:bodyPr vert="horz" wrap="square" lIns="0" tIns="0" rIns="0" bIns="0" rtlCol="0">
            <a:spAutoFit/>
          </a:bodyPr>
          <a:lstStyle/>
          <a:p>
            <a:pPr marL="12700">
              <a:lnSpc>
                <a:spcPct val="100000"/>
              </a:lnSpc>
            </a:pPr>
            <a:r>
              <a:rPr sz="3600" dirty="0">
                <a:solidFill>
                  <a:srgbClr val="535353"/>
                </a:solidFill>
                <a:latin typeface="Times New Roman"/>
                <a:cs typeface="Times New Roman"/>
              </a:rPr>
              <a:t>. </a:t>
            </a:r>
            <a:r>
              <a:rPr sz="3600" spc="-50" dirty="0">
                <a:solidFill>
                  <a:srgbClr val="535353"/>
                </a:solidFill>
                <a:latin typeface="Times New Roman"/>
                <a:cs typeface="Times New Roman"/>
              </a:rPr>
              <a:t>К</a:t>
            </a:r>
            <a:r>
              <a:rPr sz="3600" spc="-5" dirty="0">
                <a:solidFill>
                  <a:srgbClr val="535353"/>
                </a:solidFill>
                <a:latin typeface="Times New Roman"/>
                <a:cs typeface="Times New Roman"/>
              </a:rPr>
              <a:t>а</a:t>
            </a:r>
            <a:r>
              <a:rPr sz="3600" dirty="0">
                <a:solidFill>
                  <a:srgbClr val="535353"/>
                </a:solidFill>
                <a:latin typeface="Times New Roman"/>
                <a:cs typeface="Times New Roman"/>
              </a:rPr>
              <a:t>к</a:t>
            </a:r>
            <a:r>
              <a:rPr sz="3600" spc="10" dirty="0">
                <a:solidFill>
                  <a:srgbClr val="535353"/>
                </a:solidFill>
                <a:latin typeface="Times New Roman"/>
                <a:cs typeface="Times New Roman"/>
              </a:rPr>
              <a:t> </a:t>
            </a:r>
            <a:r>
              <a:rPr sz="3600" dirty="0">
                <a:solidFill>
                  <a:srgbClr val="535353"/>
                </a:solidFill>
                <a:latin typeface="Times New Roman"/>
                <a:cs typeface="Times New Roman"/>
              </a:rPr>
              <a:t>д</a:t>
            </a:r>
            <a:r>
              <a:rPr sz="3600" spc="-5" dirty="0">
                <a:solidFill>
                  <a:srgbClr val="535353"/>
                </a:solidFill>
                <a:latin typeface="Times New Roman"/>
                <a:cs typeface="Times New Roman"/>
              </a:rPr>
              <a:t>е</a:t>
            </a:r>
            <a:r>
              <a:rPr sz="3600" dirty="0">
                <a:solidFill>
                  <a:srgbClr val="535353"/>
                </a:solidFill>
                <a:latin typeface="Times New Roman"/>
                <a:cs typeface="Times New Roman"/>
              </a:rPr>
              <a:t>л</a:t>
            </a:r>
            <a:r>
              <a:rPr sz="3600" spc="-5" dirty="0">
                <a:solidFill>
                  <a:srgbClr val="FF0000"/>
                </a:solidFill>
                <a:latin typeface="Times New Roman"/>
                <a:cs typeface="Times New Roman"/>
              </a:rPr>
              <a:t>а</a:t>
            </a:r>
            <a:r>
              <a:rPr sz="3600" dirty="0">
                <a:solidFill>
                  <a:srgbClr val="535353"/>
                </a:solidFill>
                <a:latin typeface="Times New Roman"/>
                <a:cs typeface="Times New Roman"/>
              </a:rPr>
              <a:t>?</a:t>
            </a:r>
            <a:endParaRPr sz="3600">
              <a:latin typeface="Times New Roman"/>
              <a:cs typeface="Times New Roman"/>
            </a:endParaRPr>
          </a:p>
          <a:p>
            <a:pPr marL="532130">
              <a:lnSpc>
                <a:spcPct val="100000"/>
              </a:lnSpc>
            </a:pPr>
            <a:r>
              <a:rPr sz="3600" dirty="0">
                <a:solidFill>
                  <a:srgbClr val="535353"/>
                </a:solidFill>
                <a:latin typeface="Times New Roman"/>
                <a:cs typeface="Times New Roman"/>
              </a:rPr>
              <a:t>. А у т</a:t>
            </a:r>
            <a:r>
              <a:rPr sz="3600" spc="-5" dirty="0">
                <a:solidFill>
                  <a:srgbClr val="535353"/>
                </a:solidFill>
                <a:latin typeface="Times New Roman"/>
                <a:cs typeface="Times New Roman"/>
              </a:rPr>
              <a:t>е</a:t>
            </a:r>
            <a:r>
              <a:rPr sz="3600" spc="-85" dirty="0">
                <a:solidFill>
                  <a:srgbClr val="535353"/>
                </a:solidFill>
                <a:latin typeface="Times New Roman"/>
                <a:cs typeface="Times New Roman"/>
              </a:rPr>
              <a:t>б</a:t>
            </a:r>
            <a:r>
              <a:rPr sz="3600" dirty="0">
                <a:solidFill>
                  <a:srgbClr val="FF0000"/>
                </a:solidFill>
                <a:latin typeface="Times New Roman"/>
                <a:cs typeface="Times New Roman"/>
              </a:rPr>
              <a:t>я</a:t>
            </a:r>
            <a:r>
              <a:rPr sz="3600" dirty="0">
                <a:solidFill>
                  <a:srgbClr val="535353"/>
                </a:solidFill>
                <a:latin typeface="Times New Roman"/>
                <a:cs typeface="Times New Roman"/>
              </a:rPr>
              <a:t>?</a:t>
            </a:r>
            <a:endParaRPr sz="3600">
              <a:latin typeface="Times New Roman"/>
              <a:cs typeface="Times New Roman"/>
            </a:endParaRPr>
          </a:p>
        </p:txBody>
      </p:sp>
      <p:sp>
        <p:nvSpPr>
          <p:cNvPr id="7" name="object 7"/>
          <p:cNvSpPr txBox="1"/>
          <p:nvPr/>
        </p:nvSpPr>
        <p:spPr>
          <a:xfrm>
            <a:off x="3503676" y="1295400"/>
            <a:ext cx="4953000" cy="650875"/>
          </a:xfrm>
          <a:prstGeom prst="rect">
            <a:avLst/>
          </a:prstGeom>
          <a:solidFill>
            <a:srgbClr val="FFE7B8"/>
          </a:solidFill>
          <a:ln w="9143">
            <a:solidFill>
              <a:srgbClr val="FF3300"/>
            </a:solidFill>
          </a:ln>
        </p:spPr>
        <p:txBody>
          <a:bodyPr vert="horz" wrap="square" lIns="0" tIns="0" rIns="0" bIns="0" rtlCol="0">
            <a:spAutoFit/>
          </a:bodyPr>
          <a:lstStyle/>
          <a:p>
            <a:pPr marL="86360" marR="514350">
              <a:lnSpc>
                <a:spcPct val="100000"/>
              </a:lnSpc>
            </a:pPr>
            <a:r>
              <a:rPr sz="1800" spc="-5" dirty="0">
                <a:solidFill>
                  <a:srgbClr val="535353"/>
                </a:solidFill>
                <a:latin typeface="Times New Roman"/>
                <a:cs typeface="Times New Roman"/>
              </a:rPr>
              <a:t>A</a:t>
            </a:r>
            <a:r>
              <a:rPr sz="1800" dirty="0">
                <a:solidFill>
                  <a:srgbClr val="535353"/>
                </a:solidFill>
                <a:latin typeface="Times New Roman"/>
                <a:cs typeface="Times New Roman"/>
              </a:rPr>
              <a:t>ctivity</a:t>
            </a:r>
            <a:r>
              <a:rPr sz="1800" spc="-20" dirty="0">
                <a:solidFill>
                  <a:srgbClr val="535353"/>
                </a:solidFill>
                <a:latin typeface="Times New Roman"/>
                <a:cs typeface="Times New Roman"/>
              </a:rPr>
              <a:t> </a:t>
            </a:r>
            <a:r>
              <a:rPr sz="1800" dirty="0">
                <a:solidFill>
                  <a:srgbClr val="535353"/>
                </a:solidFill>
                <a:latin typeface="Times New Roman"/>
                <a:cs typeface="Times New Roman"/>
              </a:rPr>
              <a:t>3. </a:t>
            </a:r>
            <a:r>
              <a:rPr sz="1800" i="1" dirty="0">
                <a:solidFill>
                  <a:srgbClr val="535353"/>
                </a:solidFill>
                <a:latin typeface="Times New Roman"/>
                <a:cs typeface="Times New Roman"/>
              </a:rPr>
              <a:t>P</a:t>
            </a:r>
            <a:r>
              <a:rPr sz="1800" i="1" spc="-5" dirty="0">
                <a:solidFill>
                  <a:srgbClr val="535353"/>
                </a:solidFill>
                <a:latin typeface="Times New Roman"/>
                <a:cs typeface="Times New Roman"/>
              </a:rPr>
              <a:t>r</a:t>
            </a:r>
            <a:r>
              <a:rPr sz="1800" i="1" dirty="0">
                <a:solidFill>
                  <a:srgbClr val="535353"/>
                </a:solidFill>
                <a:latin typeface="Times New Roman"/>
                <a:cs typeface="Times New Roman"/>
              </a:rPr>
              <a:t>actice</a:t>
            </a:r>
            <a:r>
              <a:rPr sz="1800" i="1" spc="-15" dirty="0">
                <a:solidFill>
                  <a:srgbClr val="535353"/>
                </a:solidFill>
                <a:latin typeface="Times New Roman"/>
                <a:cs typeface="Times New Roman"/>
              </a:rPr>
              <a:t> </a:t>
            </a:r>
            <a:r>
              <a:rPr sz="1800" i="1" dirty="0">
                <a:solidFill>
                  <a:srgbClr val="535353"/>
                </a:solidFill>
                <a:latin typeface="Times New Roman"/>
                <a:cs typeface="Times New Roman"/>
              </a:rPr>
              <a:t>g</a:t>
            </a:r>
            <a:r>
              <a:rPr sz="1800" i="1" spc="-80" dirty="0">
                <a:solidFill>
                  <a:srgbClr val="535353"/>
                </a:solidFill>
                <a:latin typeface="Times New Roman"/>
                <a:cs typeface="Times New Roman"/>
              </a:rPr>
              <a:t>r</a:t>
            </a:r>
            <a:r>
              <a:rPr sz="1800" i="1" dirty="0">
                <a:solidFill>
                  <a:srgbClr val="535353"/>
                </a:solidFill>
                <a:latin typeface="Times New Roman"/>
                <a:cs typeface="Times New Roman"/>
              </a:rPr>
              <a:t>eeting</a:t>
            </a:r>
            <a:r>
              <a:rPr sz="1800" i="1" spc="-10" dirty="0">
                <a:solidFill>
                  <a:srgbClr val="535353"/>
                </a:solidFill>
                <a:latin typeface="Times New Roman"/>
                <a:cs typeface="Times New Roman"/>
              </a:rPr>
              <a:t> </a:t>
            </a:r>
            <a:r>
              <a:rPr sz="1800" i="1" dirty="0">
                <a:solidFill>
                  <a:srgbClr val="535353"/>
                </a:solidFill>
                <a:latin typeface="Times New Roman"/>
                <a:cs typeface="Times New Roman"/>
              </a:rPr>
              <a:t>your</a:t>
            </a:r>
            <a:r>
              <a:rPr sz="1800" i="1" spc="-10" dirty="0">
                <a:solidFill>
                  <a:srgbClr val="535353"/>
                </a:solidFill>
                <a:latin typeface="Times New Roman"/>
                <a:cs typeface="Times New Roman"/>
              </a:rPr>
              <a:t> </a:t>
            </a:r>
            <a:r>
              <a:rPr sz="1800" i="1" dirty="0">
                <a:solidFill>
                  <a:srgbClr val="535353"/>
                </a:solidFill>
                <a:latin typeface="Times New Roman"/>
                <a:cs typeface="Times New Roman"/>
              </a:rPr>
              <a:t>f</a:t>
            </a:r>
            <a:r>
              <a:rPr sz="1800" i="1" spc="-5" dirty="0">
                <a:solidFill>
                  <a:srgbClr val="535353"/>
                </a:solidFill>
                <a:latin typeface="Times New Roman"/>
                <a:cs typeface="Times New Roman"/>
              </a:rPr>
              <a:t>r</a:t>
            </a:r>
            <a:r>
              <a:rPr sz="1800" i="1" dirty="0">
                <a:solidFill>
                  <a:srgbClr val="535353"/>
                </a:solidFill>
                <a:latin typeface="Times New Roman"/>
                <a:cs typeface="Times New Roman"/>
              </a:rPr>
              <a:t>iend</a:t>
            </a:r>
            <a:r>
              <a:rPr sz="1800" i="1" spc="-5" dirty="0">
                <a:solidFill>
                  <a:srgbClr val="535353"/>
                </a:solidFill>
                <a:latin typeface="Times New Roman"/>
                <a:cs typeface="Times New Roman"/>
              </a:rPr>
              <a:t>s</a:t>
            </a:r>
            <a:r>
              <a:rPr sz="1800" i="1" dirty="0">
                <a:solidFill>
                  <a:srgbClr val="535353"/>
                </a:solidFill>
                <a:latin typeface="Times New Roman"/>
                <a:cs typeface="Times New Roman"/>
              </a:rPr>
              <a:t>. </a:t>
            </a:r>
            <a:r>
              <a:rPr sz="1800" i="1" spc="-5" dirty="0">
                <a:solidFill>
                  <a:srgbClr val="535353"/>
                </a:solidFill>
                <a:latin typeface="Times New Roman"/>
                <a:cs typeface="Times New Roman"/>
              </a:rPr>
              <a:t>H</a:t>
            </a:r>
            <a:r>
              <a:rPr sz="1800" i="1" dirty="0">
                <a:solidFill>
                  <a:srgbClr val="535353"/>
                </a:solidFill>
                <a:latin typeface="Times New Roman"/>
                <a:cs typeface="Times New Roman"/>
              </a:rPr>
              <a:t>ow </a:t>
            </a:r>
            <a:r>
              <a:rPr sz="1800" i="1" spc="-5" dirty="0">
                <a:solidFill>
                  <a:srgbClr val="535353"/>
                </a:solidFill>
                <a:latin typeface="Times New Roman"/>
                <a:cs typeface="Times New Roman"/>
              </a:rPr>
              <a:t>m</a:t>
            </a:r>
            <a:r>
              <a:rPr sz="1800" i="1" dirty="0">
                <a:solidFill>
                  <a:srgbClr val="535353"/>
                </a:solidFill>
                <a:latin typeface="Times New Roman"/>
                <a:cs typeface="Times New Roman"/>
              </a:rPr>
              <a:t>any</a:t>
            </a:r>
            <a:r>
              <a:rPr sz="1800" i="1" spc="-5" dirty="0">
                <a:solidFill>
                  <a:srgbClr val="535353"/>
                </a:solidFill>
                <a:latin typeface="Times New Roman"/>
                <a:cs typeface="Times New Roman"/>
              </a:rPr>
              <a:t> </a:t>
            </a:r>
            <a:r>
              <a:rPr sz="1800" i="1" dirty="0">
                <a:solidFill>
                  <a:srgbClr val="535353"/>
                </a:solidFill>
                <a:latin typeface="Times New Roman"/>
                <a:cs typeface="Times New Roman"/>
              </a:rPr>
              <a:t>diffe</a:t>
            </a:r>
            <a:r>
              <a:rPr sz="1800" i="1" spc="-80" dirty="0">
                <a:solidFill>
                  <a:srgbClr val="535353"/>
                </a:solidFill>
                <a:latin typeface="Times New Roman"/>
                <a:cs typeface="Times New Roman"/>
              </a:rPr>
              <a:t>r</a:t>
            </a:r>
            <a:r>
              <a:rPr sz="1800" i="1" dirty="0">
                <a:solidFill>
                  <a:srgbClr val="535353"/>
                </a:solidFill>
                <a:latin typeface="Times New Roman"/>
                <a:cs typeface="Times New Roman"/>
              </a:rPr>
              <a:t>ent</a:t>
            </a:r>
            <a:r>
              <a:rPr sz="1800" i="1" spc="-5" dirty="0">
                <a:solidFill>
                  <a:srgbClr val="535353"/>
                </a:solidFill>
                <a:latin typeface="Times New Roman"/>
                <a:cs typeface="Times New Roman"/>
              </a:rPr>
              <a:t> </a:t>
            </a:r>
            <a:r>
              <a:rPr sz="1800" i="1" dirty="0">
                <a:solidFill>
                  <a:srgbClr val="535353"/>
                </a:solidFill>
                <a:latin typeface="Times New Roman"/>
                <a:cs typeface="Times New Roman"/>
              </a:rPr>
              <a:t>va</a:t>
            </a:r>
            <a:r>
              <a:rPr sz="1800" i="1" spc="-5" dirty="0">
                <a:solidFill>
                  <a:srgbClr val="535353"/>
                </a:solidFill>
                <a:latin typeface="Times New Roman"/>
                <a:cs typeface="Times New Roman"/>
              </a:rPr>
              <a:t>r</a:t>
            </a:r>
            <a:r>
              <a:rPr sz="1800" i="1" dirty="0">
                <a:solidFill>
                  <a:srgbClr val="535353"/>
                </a:solidFill>
                <a:latin typeface="Times New Roman"/>
                <a:cs typeface="Times New Roman"/>
              </a:rPr>
              <a:t>iations</a:t>
            </a:r>
            <a:r>
              <a:rPr sz="1800" i="1" spc="-10" dirty="0">
                <a:solidFill>
                  <a:srgbClr val="535353"/>
                </a:solidFill>
                <a:latin typeface="Times New Roman"/>
                <a:cs typeface="Times New Roman"/>
              </a:rPr>
              <a:t> </a:t>
            </a:r>
            <a:r>
              <a:rPr sz="1800" i="1" dirty="0">
                <a:solidFill>
                  <a:srgbClr val="535353"/>
                </a:solidFill>
                <a:latin typeface="Times New Roman"/>
                <a:cs typeface="Times New Roman"/>
              </a:rPr>
              <a:t>can</a:t>
            </a:r>
            <a:r>
              <a:rPr sz="1800" i="1" spc="-10" dirty="0">
                <a:solidFill>
                  <a:srgbClr val="535353"/>
                </a:solidFill>
                <a:latin typeface="Times New Roman"/>
                <a:cs typeface="Times New Roman"/>
              </a:rPr>
              <a:t> </a:t>
            </a:r>
            <a:r>
              <a:rPr sz="1800" i="1" dirty="0">
                <a:solidFill>
                  <a:srgbClr val="535353"/>
                </a:solidFill>
                <a:latin typeface="Times New Roman"/>
                <a:cs typeface="Times New Roman"/>
              </a:rPr>
              <a:t>you</a:t>
            </a:r>
            <a:r>
              <a:rPr sz="1800" i="1" spc="-10" dirty="0">
                <a:solidFill>
                  <a:srgbClr val="535353"/>
                </a:solidFill>
                <a:latin typeface="Times New Roman"/>
                <a:cs typeface="Times New Roman"/>
              </a:rPr>
              <a:t> </a:t>
            </a:r>
            <a:r>
              <a:rPr sz="1800" i="1" spc="-5" dirty="0">
                <a:solidFill>
                  <a:srgbClr val="535353"/>
                </a:solidFill>
                <a:latin typeface="Times New Roman"/>
                <a:cs typeface="Times New Roman"/>
              </a:rPr>
              <a:t>m</a:t>
            </a:r>
            <a:r>
              <a:rPr sz="1800" i="1" dirty="0">
                <a:solidFill>
                  <a:srgbClr val="535353"/>
                </a:solidFill>
                <a:latin typeface="Times New Roman"/>
                <a:cs typeface="Times New Roman"/>
              </a:rPr>
              <a:t>ake?</a:t>
            </a:r>
            <a:endParaRPr sz="1800">
              <a:latin typeface="Times New Roman"/>
              <a:cs typeface="Times New Roman"/>
            </a:endParaRPr>
          </a:p>
        </p:txBody>
      </p:sp>
      <p:sp>
        <p:nvSpPr>
          <p:cNvPr id="8" name="object 8"/>
          <p:cNvSpPr txBox="1"/>
          <p:nvPr/>
        </p:nvSpPr>
        <p:spPr>
          <a:xfrm>
            <a:off x="10464276" y="1995011"/>
            <a:ext cx="177800" cy="2857500"/>
          </a:xfrm>
          <a:prstGeom prst="rect">
            <a:avLst/>
          </a:prstGeom>
        </p:spPr>
        <p:txBody>
          <a:bodyPr vert="vert270" wrap="square" lIns="0" tIns="0" rIns="0" bIns="0" rtlCol="0">
            <a:spAutoFit/>
          </a:bodyPr>
          <a:lstStyle/>
          <a:p>
            <a:pPr marL="12700">
              <a:lnSpc>
                <a:spcPct val="100000"/>
              </a:lnSpc>
            </a:pPr>
            <a:r>
              <a:rPr sz="1200" dirty="0">
                <a:solidFill>
                  <a:srgbClr val="535353"/>
                </a:solidFill>
                <a:latin typeface="Times New Roman"/>
                <a:cs typeface="Times New Roman"/>
              </a:rPr>
              <a:t>Cop</a:t>
            </a:r>
            <a:r>
              <a:rPr sz="1200" spc="-40" dirty="0">
                <a:solidFill>
                  <a:srgbClr val="535353"/>
                </a:solidFill>
                <a:latin typeface="Times New Roman"/>
                <a:cs typeface="Times New Roman"/>
              </a:rPr>
              <a:t>y</a:t>
            </a:r>
            <a:r>
              <a:rPr sz="1200" spc="-5" dirty="0">
                <a:solidFill>
                  <a:srgbClr val="535353"/>
                </a:solidFill>
                <a:latin typeface="Times New Roman"/>
                <a:cs typeface="Times New Roman"/>
              </a:rPr>
              <a:t>r</a:t>
            </a:r>
            <a:r>
              <a:rPr sz="1200" dirty="0">
                <a:solidFill>
                  <a:srgbClr val="535353"/>
                </a:solidFill>
                <a:latin typeface="Times New Roman"/>
                <a:cs typeface="Times New Roman"/>
              </a:rPr>
              <a:t>i</a:t>
            </a:r>
            <a:r>
              <a:rPr sz="1200" spc="-15" dirty="0">
                <a:solidFill>
                  <a:srgbClr val="535353"/>
                </a:solidFill>
                <a:latin typeface="Times New Roman"/>
                <a:cs typeface="Times New Roman"/>
              </a:rPr>
              <a:t>g</a:t>
            </a:r>
            <a:r>
              <a:rPr sz="1200" dirty="0">
                <a:solidFill>
                  <a:srgbClr val="535353"/>
                </a:solidFill>
                <a:latin typeface="Times New Roman"/>
                <a:cs typeface="Times New Roman"/>
              </a:rPr>
              <a:t>ht</a:t>
            </a:r>
            <a:r>
              <a:rPr sz="1200" spc="50" dirty="0">
                <a:solidFill>
                  <a:srgbClr val="535353"/>
                </a:solidFill>
                <a:latin typeface="Times New Roman"/>
                <a:cs typeface="Times New Roman"/>
              </a:rPr>
              <a:t> </a:t>
            </a:r>
            <a:r>
              <a:rPr sz="1200" dirty="0">
                <a:solidFill>
                  <a:srgbClr val="535353"/>
                </a:solidFill>
                <a:latin typeface="Times New Roman"/>
                <a:cs typeface="Times New Roman"/>
              </a:rPr>
              <a:t>© 2012 by </a:t>
            </a:r>
            <a:r>
              <a:rPr sz="1200" spc="10" dirty="0">
                <a:solidFill>
                  <a:srgbClr val="535353"/>
                </a:solidFill>
                <a:latin typeface="Times New Roman"/>
                <a:cs typeface="Times New Roman"/>
              </a:rPr>
              <a:t>J</a:t>
            </a:r>
            <a:r>
              <a:rPr sz="1200" dirty="0">
                <a:solidFill>
                  <a:srgbClr val="535353"/>
                </a:solidFill>
                <a:latin typeface="Times New Roman"/>
                <a:cs typeface="Times New Roman"/>
              </a:rPr>
              <a:t>ohn</a:t>
            </a:r>
            <a:r>
              <a:rPr sz="1200" spc="-40" dirty="0">
                <a:solidFill>
                  <a:srgbClr val="535353"/>
                </a:solidFill>
                <a:latin typeface="Times New Roman"/>
                <a:cs typeface="Times New Roman"/>
              </a:rPr>
              <a:t> </a:t>
            </a:r>
            <a:r>
              <a:rPr sz="1200" spc="-45" dirty="0">
                <a:solidFill>
                  <a:srgbClr val="535353"/>
                </a:solidFill>
                <a:latin typeface="Times New Roman"/>
                <a:cs typeface="Times New Roman"/>
              </a:rPr>
              <a:t>W</a:t>
            </a:r>
            <a:r>
              <a:rPr sz="1200" dirty="0">
                <a:solidFill>
                  <a:srgbClr val="535353"/>
                </a:solidFill>
                <a:latin typeface="Times New Roman"/>
                <a:cs typeface="Times New Roman"/>
              </a:rPr>
              <a:t>il</a:t>
            </a:r>
            <a:r>
              <a:rPr sz="1200" spc="-5" dirty="0">
                <a:solidFill>
                  <a:srgbClr val="535353"/>
                </a:solidFill>
                <a:latin typeface="Times New Roman"/>
                <a:cs typeface="Times New Roman"/>
              </a:rPr>
              <a:t>e</a:t>
            </a:r>
            <a:r>
              <a:rPr sz="1200" dirty="0">
                <a:solidFill>
                  <a:srgbClr val="535353"/>
                </a:solidFill>
                <a:latin typeface="Times New Roman"/>
                <a:cs typeface="Times New Roman"/>
              </a:rPr>
              <a:t>y</a:t>
            </a:r>
            <a:r>
              <a:rPr sz="1200" spc="10" dirty="0">
                <a:solidFill>
                  <a:srgbClr val="535353"/>
                </a:solidFill>
                <a:latin typeface="Times New Roman"/>
                <a:cs typeface="Times New Roman"/>
              </a:rPr>
              <a:t> </a:t>
            </a:r>
            <a:r>
              <a:rPr sz="1200" dirty="0">
                <a:solidFill>
                  <a:srgbClr val="535353"/>
                </a:solidFill>
                <a:latin typeface="Times New Roman"/>
                <a:cs typeface="Times New Roman"/>
              </a:rPr>
              <a:t>&amp; Sons,</a:t>
            </a:r>
            <a:r>
              <a:rPr sz="1200" spc="-15" dirty="0">
                <a:solidFill>
                  <a:srgbClr val="535353"/>
                </a:solidFill>
                <a:latin typeface="Times New Roman"/>
                <a:cs typeface="Times New Roman"/>
              </a:rPr>
              <a:t> </a:t>
            </a:r>
            <a:r>
              <a:rPr sz="1200" spc="-30" dirty="0">
                <a:solidFill>
                  <a:srgbClr val="535353"/>
                </a:solidFill>
                <a:latin typeface="Times New Roman"/>
                <a:cs typeface="Times New Roman"/>
              </a:rPr>
              <a:t>I</a:t>
            </a:r>
            <a:r>
              <a:rPr sz="1200" dirty="0">
                <a:solidFill>
                  <a:srgbClr val="535353"/>
                </a:solidFill>
                <a:latin typeface="Times New Roman"/>
                <a:cs typeface="Times New Roman"/>
              </a:rPr>
              <a:t>n</a:t>
            </a:r>
            <a:r>
              <a:rPr sz="1200" spc="-5" dirty="0">
                <a:solidFill>
                  <a:srgbClr val="535353"/>
                </a:solidFill>
                <a:latin typeface="Times New Roman"/>
                <a:cs typeface="Times New Roman"/>
              </a:rPr>
              <a:t>c</a:t>
            </a:r>
            <a:r>
              <a:rPr sz="1200" dirty="0">
                <a:solidFill>
                  <a:srgbClr val="535353"/>
                </a:solidFill>
                <a:latin typeface="Times New Roman"/>
                <a:cs typeface="Times New Roman"/>
              </a:rPr>
              <a:t>.</a:t>
            </a:r>
            <a:endParaRPr sz="1200">
              <a:latin typeface="Times New Roman"/>
              <a:cs typeface="Times New Roman"/>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829752" y="6185205"/>
            <a:ext cx="8996680" cy="554355"/>
          </a:xfrm>
          <a:prstGeom prst="rect">
            <a:avLst/>
          </a:prstGeom>
        </p:spPr>
        <p:txBody>
          <a:bodyPr vert="horz" wrap="square" lIns="0" tIns="0" rIns="0" bIns="0" rtlCol="0">
            <a:spAutoFit/>
          </a:bodyPr>
          <a:lstStyle/>
          <a:p>
            <a:pPr marL="12700" marR="5080">
              <a:lnSpc>
                <a:spcPts val="2160"/>
              </a:lnSpc>
            </a:pPr>
            <a:r>
              <a:rPr sz="2000" dirty="0">
                <a:solidFill>
                  <a:srgbClr val="262626"/>
                </a:solidFill>
                <a:latin typeface="Century Gothic"/>
                <a:cs typeface="Century Gothic"/>
              </a:rPr>
              <a:t>P</a:t>
            </a:r>
            <a:r>
              <a:rPr sz="2000" spc="-5" dirty="0">
                <a:solidFill>
                  <a:srgbClr val="262626"/>
                </a:solidFill>
                <a:latin typeface="Century Gothic"/>
                <a:cs typeface="Century Gothic"/>
              </a:rPr>
              <a:t>L</a:t>
            </a:r>
            <a:r>
              <a:rPr sz="2000" spc="5" dirty="0">
                <a:solidFill>
                  <a:srgbClr val="262626"/>
                </a:solidFill>
                <a:latin typeface="Century Gothic"/>
                <a:cs typeface="Century Gothic"/>
              </a:rPr>
              <a:t>E</a:t>
            </a:r>
            <a:r>
              <a:rPr sz="2000" spc="-10" dirty="0">
                <a:solidFill>
                  <a:srgbClr val="262626"/>
                </a:solidFill>
                <a:latin typeface="Century Gothic"/>
                <a:cs typeface="Century Gothic"/>
              </a:rPr>
              <a:t>A</a:t>
            </a:r>
            <a:r>
              <a:rPr sz="2000" spc="-5" dirty="0">
                <a:solidFill>
                  <a:srgbClr val="262626"/>
                </a:solidFill>
                <a:latin typeface="Century Gothic"/>
                <a:cs typeface="Century Gothic"/>
              </a:rPr>
              <a:t>S</a:t>
            </a:r>
            <a:r>
              <a:rPr sz="2000" dirty="0">
                <a:solidFill>
                  <a:srgbClr val="262626"/>
                </a:solidFill>
                <a:latin typeface="Century Gothic"/>
                <a:cs typeface="Century Gothic"/>
              </a:rPr>
              <a:t>E</a:t>
            </a:r>
            <a:r>
              <a:rPr sz="2000" spc="-10" dirty="0">
                <a:solidFill>
                  <a:srgbClr val="262626"/>
                </a:solidFill>
                <a:latin typeface="Century Gothic"/>
                <a:cs typeface="Century Gothic"/>
              </a:rPr>
              <a:t> </a:t>
            </a:r>
            <a:r>
              <a:rPr sz="2000" spc="5" dirty="0">
                <a:solidFill>
                  <a:srgbClr val="262626"/>
                </a:solidFill>
                <a:latin typeface="Century Gothic"/>
                <a:cs typeface="Century Gothic"/>
              </a:rPr>
              <a:t>EN</a:t>
            </a:r>
            <a:r>
              <a:rPr sz="2000" spc="-10" dirty="0">
                <a:solidFill>
                  <a:srgbClr val="262626"/>
                </a:solidFill>
                <a:latin typeface="Century Gothic"/>
                <a:cs typeface="Century Gothic"/>
              </a:rPr>
              <a:t>J</a:t>
            </a:r>
            <a:r>
              <a:rPr sz="2000" spc="-5" dirty="0">
                <a:solidFill>
                  <a:srgbClr val="262626"/>
                </a:solidFill>
                <a:latin typeface="Century Gothic"/>
                <a:cs typeface="Century Gothic"/>
              </a:rPr>
              <a:t>O</a:t>
            </a:r>
            <a:r>
              <a:rPr sz="2000" dirty="0">
                <a:solidFill>
                  <a:srgbClr val="262626"/>
                </a:solidFill>
                <a:latin typeface="Century Gothic"/>
                <a:cs typeface="Century Gothic"/>
              </a:rPr>
              <a:t>Y</a:t>
            </a:r>
            <a:r>
              <a:rPr sz="2000" spc="-15" dirty="0">
                <a:solidFill>
                  <a:srgbClr val="262626"/>
                </a:solidFill>
                <a:latin typeface="Century Gothic"/>
                <a:cs typeface="Century Gothic"/>
              </a:rPr>
              <a:t> </a:t>
            </a:r>
            <a:r>
              <a:rPr sz="2000" spc="-5" dirty="0">
                <a:solidFill>
                  <a:srgbClr val="262626"/>
                </a:solidFill>
                <a:latin typeface="Century Gothic"/>
                <a:cs typeface="Century Gothic"/>
              </a:rPr>
              <a:t>S</a:t>
            </a:r>
            <a:r>
              <a:rPr sz="2000" spc="15" dirty="0">
                <a:solidFill>
                  <a:srgbClr val="262626"/>
                </a:solidFill>
                <a:latin typeface="Century Gothic"/>
                <a:cs typeface="Century Gothic"/>
              </a:rPr>
              <a:t>I</a:t>
            </a:r>
            <a:r>
              <a:rPr sz="2000" dirty="0">
                <a:solidFill>
                  <a:srgbClr val="262626"/>
                </a:solidFill>
                <a:latin typeface="Century Gothic"/>
                <a:cs typeface="Century Gothic"/>
              </a:rPr>
              <a:t>G</a:t>
            </a:r>
            <a:r>
              <a:rPr sz="2000" spc="5" dirty="0">
                <a:solidFill>
                  <a:srgbClr val="262626"/>
                </a:solidFill>
                <a:latin typeface="Century Gothic"/>
                <a:cs typeface="Century Gothic"/>
              </a:rPr>
              <a:t>N</a:t>
            </a:r>
            <a:r>
              <a:rPr sz="2000" dirty="0">
                <a:solidFill>
                  <a:srgbClr val="262626"/>
                </a:solidFill>
                <a:latin typeface="Century Gothic"/>
                <a:cs typeface="Century Gothic"/>
              </a:rPr>
              <a:t>I</a:t>
            </a:r>
            <a:r>
              <a:rPr sz="2000" spc="-10" dirty="0">
                <a:solidFill>
                  <a:srgbClr val="262626"/>
                </a:solidFill>
                <a:latin typeface="Century Gothic"/>
                <a:cs typeface="Century Gothic"/>
              </a:rPr>
              <a:t>N</a:t>
            </a:r>
            <a:r>
              <a:rPr sz="2000" dirty="0">
                <a:solidFill>
                  <a:srgbClr val="262626"/>
                </a:solidFill>
                <a:latin typeface="Century Gothic"/>
                <a:cs typeface="Century Gothic"/>
              </a:rPr>
              <a:t>G</a:t>
            </a:r>
            <a:r>
              <a:rPr sz="2000" spc="-50" dirty="0">
                <a:solidFill>
                  <a:srgbClr val="262626"/>
                </a:solidFill>
                <a:latin typeface="Century Gothic"/>
                <a:cs typeface="Century Gothic"/>
              </a:rPr>
              <a:t> </a:t>
            </a:r>
            <a:r>
              <a:rPr sz="2000" spc="-5" dirty="0">
                <a:solidFill>
                  <a:srgbClr val="262626"/>
                </a:solidFill>
                <a:latin typeface="Century Gothic"/>
                <a:cs typeface="Century Gothic"/>
              </a:rPr>
              <a:t>TH</a:t>
            </a:r>
            <a:r>
              <a:rPr sz="2000" dirty="0">
                <a:solidFill>
                  <a:srgbClr val="262626"/>
                </a:solidFill>
                <a:latin typeface="Century Gothic"/>
                <a:cs typeface="Century Gothic"/>
              </a:rPr>
              <a:t>E</a:t>
            </a:r>
            <a:r>
              <a:rPr sz="2000" spc="-10" dirty="0">
                <a:solidFill>
                  <a:srgbClr val="262626"/>
                </a:solidFill>
                <a:latin typeface="Century Gothic"/>
                <a:cs typeface="Century Gothic"/>
              </a:rPr>
              <a:t> </a:t>
            </a:r>
            <a:r>
              <a:rPr sz="2000" spc="-5" dirty="0">
                <a:solidFill>
                  <a:srgbClr val="262626"/>
                </a:solidFill>
                <a:latin typeface="Century Gothic"/>
                <a:cs typeface="Century Gothic"/>
              </a:rPr>
              <a:t>SO</a:t>
            </a:r>
            <a:r>
              <a:rPr sz="2000" spc="5" dirty="0">
                <a:solidFill>
                  <a:srgbClr val="262626"/>
                </a:solidFill>
                <a:latin typeface="Century Gothic"/>
                <a:cs typeface="Century Gothic"/>
              </a:rPr>
              <a:t>N</a:t>
            </a:r>
            <a:r>
              <a:rPr sz="2000" dirty="0">
                <a:solidFill>
                  <a:srgbClr val="262626"/>
                </a:solidFill>
                <a:latin typeface="Century Gothic"/>
                <a:cs typeface="Century Gothic"/>
              </a:rPr>
              <a:t>G,</a:t>
            </a:r>
            <a:r>
              <a:rPr sz="2000" spc="-20" dirty="0">
                <a:solidFill>
                  <a:srgbClr val="262626"/>
                </a:solidFill>
                <a:latin typeface="Century Gothic"/>
                <a:cs typeface="Century Gothic"/>
              </a:rPr>
              <a:t> </a:t>
            </a:r>
            <a:r>
              <a:rPr sz="2000" spc="-5" dirty="0">
                <a:solidFill>
                  <a:srgbClr val="262626"/>
                </a:solidFill>
                <a:latin typeface="Century Gothic"/>
                <a:cs typeface="Century Gothic"/>
              </a:rPr>
              <a:t>R</a:t>
            </a:r>
            <a:r>
              <a:rPr sz="2000" spc="5" dirty="0">
                <a:solidFill>
                  <a:srgbClr val="262626"/>
                </a:solidFill>
                <a:latin typeface="Century Gothic"/>
                <a:cs typeface="Century Gothic"/>
              </a:rPr>
              <a:t>E</a:t>
            </a:r>
            <a:r>
              <a:rPr sz="2000" spc="-10" dirty="0">
                <a:solidFill>
                  <a:srgbClr val="262626"/>
                </a:solidFill>
                <a:latin typeface="Century Gothic"/>
                <a:cs typeface="Century Gothic"/>
              </a:rPr>
              <a:t>A</a:t>
            </a:r>
            <a:r>
              <a:rPr sz="2000" spc="-5" dirty="0">
                <a:solidFill>
                  <a:srgbClr val="262626"/>
                </a:solidFill>
                <a:latin typeface="Century Gothic"/>
                <a:cs typeface="Century Gothic"/>
              </a:rPr>
              <a:t>D</a:t>
            </a:r>
            <a:r>
              <a:rPr sz="2000" spc="15" dirty="0">
                <a:solidFill>
                  <a:srgbClr val="262626"/>
                </a:solidFill>
                <a:latin typeface="Century Gothic"/>
                <a:cs typeface="Century Gothic"/>
              </a:rPr>
              <a:t>I</a:t>
            </a:r>
            <a:r>
              <a:rPr sz="2000" spc="5" dirty="0">
                <a:solidFill>
                  <a:srgbClr val="262626"/>
                </a:solidFill>
                <a:latin typeface="Century Gothic"/>
                <a:cs typeface="Century Gothic"/>
              </a:rPr>
              <a:t>N</a:t>
            </a:r>
            <a:r>
              <a:rPr sz="2000" dirty="0">
                <a:solidFill>
                  <a:srgbClr val="262626"/>
                </a:solidFill>
                <a:latin typeface="Century Gothic"/>
                <a:cs typeface="Century Gothic"/>
              </a:rPr>
              <a:t>G</a:t>
            </a:r>
            <a:r>
              <a:rPr sz="2000" spc="-50" dirty="0">
                <a:solidFill>
                  <a:srgbClr val="262626"/>
                </a:solidFill>
                <a:latin typeface="Century Gothic"/>
                <a:cs typeface="Century Gothic"/>
              </a:rPr>
              <a:t> </a:t>
            </a:r>
            <a:r>
              <a:rPr sz="2000" spc="-5" dirty="0">
                <a:solidFill>
                  <a:srgbClr val="262626"/>
                </a:solidFill>
                <a:latin typeface="Century Gothic"/>
                <a:cs typeface="Century Gothic"/>
              </a:rPr>
              <a:t>TH</a:t>
            </a:r>
            <a:r>
              <a:rPr sz="2000" dirty="0">
                <a:solidFill>
                  <a:srgbClr val="262626"/>
                </a:solidFill>
                <a:latin typeface="Century Gothic"/>
                <a:cs typeface="Century Gothic"/>
              </a:rPr>
              <a:t>E</a:t>
            </a:r>
            <a:r>
              <a:rPr sz="2000" spc="-10" dirty="0">
                <a:solidFill>
                  <a:srgbClr val="262626"/>
                </a:solidFill>
                <a:latin typeface="Century Gothic"/>
                <a:cs typeface="Century Gothic"/>
              </a:rPr>
              <a:t> </a:t>
            </a:r>
            <a:r>
              <a:rPr sz="2000" dirty="0">
                <a:solidFill>
                  <a:srgbClr val="262626"/>
                </a:solidFill>
                <a:latin typeface="Century Gothic"/>
                <a:cs typeface="Century Gothic"/>
              </a:rPr>
              <a:t>B</a:t>
            </a:r>
            <a:r>
              <a:rPr sz="2000" spc="-5" dirty="0">
                <a:solidFill>
                  <a:srgbClr val="262626"/>
                </a:solidFill>
                <a:latin typeface="Century Gothic"/>
                <a:cs typeface="Century Gothic"/>
              </a:rPr>
              <a:t>OO</a:t>
            </a:r>
            <a:r>
              <a:rPr sz="2000" dirty="0">
                <a:solidFill>
                  <a:srgbClr val="262626"/>
                </a:solidFill>
                <a:latin typeface="Century Gothic"/>
                <a:cs typeface="Century Gothic"/>
              </a:rPr>
              <a:t>K</a:t>
            </a:r>
            <a:r>
              <a:rPr sz="2000" spc="-15" dirty="0">
                <a:solidFill>
                  <a:srgbClr val="262626"/>
                </a:solidFill>
                <a:latin typeface="Century Gothic"/>
                <a:cs typeface="Century Gothic"/>
              </a:rPr>
              <a:t> </a:t>
            </a:r>
            <a:r>
              <a:rPr sz="2000" spc="-10" dirty="0">
                <a:solidFill>
                  <a:srgbClr val="262626"/>
                </a:solidFill>
                <a:latin typeface="Century Gothic"/>
                <a:cs typeface="Century Gothic"/>
              </a:rPr>
              <a:t>A</a:t>
            </a:r>
            <a:r>
              <a:rPr sz="2000" spc="5" dirty="0">
                <a:solidFill>
                  <a:srgbClr val="262626"/>
                </a:solidFill>
                <a:latin typeface="Century Gothic"/>
                <a:cs typeface="Century Gothic"/>
              </a:rPr>
              <a:t>N</a:t>
            </a:r>
            <a:r>
              <a:rPr sz="2000" dirty="0">
                <a:solidFill>
                  <a:srgbClr val="262626"/>
                </a:solidFill>
                <a:latin typeface="Century Gothic"/>
                <a:cs typeface="Century Gothic"/>
              </a:rPr>
              <a:t>D</a:t>
            </a:r>
            <a:r>
              <a:rPr sz="2000" spc="-20" dirty="0">
                <a:solidFill>
                  <a:srgbClr val="262626"/>
                </a:solidFill>
                <a:latin typeface="Century Gothic"/>
                <a:cs typeface="Century Gothic"/>
              </a:rPr>
              <a:t> </a:t>
            </a:r>
            <a:r>
              <a:rPr sz="2000" spc="-10" dirty="0">
                <a:solidFill>
                  <a:srgbClr val="262626"/>
                </a:solidFill>
                <a:latin typeface="Century Gothic"/>
                <a:cs typeface="Century Gothic"/>
              </a:rPr>
              <a:t>A</a:t>
            </a:r>
            <a:r>
              <a:rPr sz="2000" spc="-5" dirty="0">
                <a:solidFill>
                  <a:srgbClr val="262626"/>
                </a:solidFill>
                <a:latin typeface="Century Gothic"/>
                <a:cs typeface="Century Gothic"/>
              </a:rPr>
              <a:t>RT</a:t>
            </a:r>
            <a:r>
              <a:rPr sz="2000" spc="15" dirty="0">
                <a:solidFill>
                  <a:srgbClr val="262626"/>
                </a:solidFill>
                <a:latin typeface="Century Gothic"/>
                <a:cs typeface="Century Gothic"/>
              </a:rPr>
              <a:t>I</a:t>
            </a:r>
            <a:r>
              <a:rPr sz="2000" dirty="0">
                <a:solidFill>
                  <a:srgbClr val="262626"/>
                </a:solidFill>
                <a:latin typeface="Century Gothic"/>
                <a:cs typeface="Century Gothic"/>
              </a:rPr>
              <a:t>C</a:t>
            </a:r>
            <a:r>
              <a:rPr sz="2000" spc="-5" dirty="0">
                <a:solidFill>
                  <a:srgbClr val="262626"/>
                </a:solidFill>
                <a:latin typeface="Century Gothic"/>
                <a:cs typeface="Century Gothic"/>
              </a:rPr>
              <a:t>L</a:t>
            </a:r>
            <a:r>
              <a:rPr sz="2000" spc="5" dirty="0">
                <a:solidFill>
                  <a:srgbClr val="262626"/>
                </a:solidFill>
                <a:latin typeface="Century Gothic"/>
                <a:cs typeface="Century Gothic"/>
              </a:rPr>
              <a:t>E</a:t>
            </a:r>
            <a:r>
              <a:rPr sz="2000" dirty="0">
                <a:solidFill>
                  <a:srgbClr val="262626"/>
                </a:solidFill>
                <a:latin typeface="Century Gothic"/>
                <a:cs typeface="Century Gothic"/>
              </a:rPr>
              <a:t>!</a:t>
            </a:r>
            <a:r>
              <a:rPr sz="2000" spc="-45" dirty="0">
                <a:solidFill>
                  <a:srgbClr val="262626"/>
                </a:solidFill>
                <a:latin typeface="Century Gothic"/>
                <a:cs typeface="Century Gothic"/>
              </a:rPr>
              <a:t> </a:t>
            </a:r>
            <a:r>
              <a:rPr sz="2000" spc="-5" dirty="0">
                <a:solidFill>
                  <a:srgbClr val="262626"/>
                </a:solidFill>
                <a:latin typeface="Century Gothic"/>
                <a:cs typeface="Century Gothic"/>
              </a:rPr>
              <a:t>S</a:t>
            </a:r>
            <a:r>
              <a:rPr sz="2000" spc="5" dirty="0">
                <a:solidFill>
                  <a:srgbClr val="262626"/>
                </a:solidFill>
                <a:latin typeface="Century Gothic"/>
                <a:cs typeface="Century Gothic"/>
              </a:rPr>
              <a:t>E</a:t>
            </a:r>
            <a:r>
              <a:rPr sz="2000" dirty="0">
                <a:solidFill>
                  <a:srgbClr val="262626"/>
                </a:solidFill>
                <a:latin typeface="Century Gothic"/>
                <a:cs typeface="Century Gothic"/>
              </a:rPr>
              <a:t>E </a:t>
            </a:r>
            <a:r>
              <a:rPr sz="2000" spc="10" dirty="0">
                <a:solidFill>
                  <a:srgbClr val="262626"/>
                </a:solidFill>
                <a:latin typeface="Century Gothic"/>
                <a:cs typeface="Century Gothic"/>
              </a:rPr>
              <a:t>Y</a:t>
            </a:r>
            <a:r>
              <a:rPr sz="2000" spc="-5" dirty="0">
                <a:solidFill>
                  <a:srgbClr val="262626"/>
                </a:solidFill>
                <a:latin typeface="Century Gothic"/>
                <a:cs typeface="Century Gothic"/>
              </a:rPr>
              <a:t>O</a:t>
            </a:r>
            <a:r>
              <a:rPr sz="2000" dirty="0">
                <a:solidFill>
                  <a:srgbClr val="262626"/>
                </a:solidFill>
                <a:latin typeface="Century Gothic"/>
                <a:cs typeface="Century Gothic"/>
              </a:rPr>
              <a:t>U</a:t>
            </a:r>
            <a:r>
              <a:rPr sz="2000" spc="-20" dirty="0">
                <a:solidFill>
                  <a:srgbClr val="262626"/>
                </a:solidFill>
                <a:latin typeface="Century Gothic"/>
                <a:cs typeface="Century Gothic"/>
              </a:rPr>
              <a:t> </a:t>
            </a:r>
            <a:r>
              <a:rPr sz="2000" spc="-5" dirty="0">
                <a:solidFill>
                  <a:srgbClr val="262626"/>
                </a:solidFill>
                <a:latin typeface="Century Gothic"/>
                <a:cs typeface="Century Gothic"/>
              </a:rPr>
              <a:t>O</a:t>
            </a:r>
            <a:r>
              <a:rPr sz="2000" dirty="0">
                <a:solidFill>
                  <a:srgbClr val="262626"/>
                </a:solidFill>
                <a:latin typeface="Century Gothic"/>
                <a:cs typeface="Century Gothic"/>
              </a:rPr>
              <a:t>N</a:t>
            </a:r>
            <a:r>
              <a:rPr sz="2000" spc="-25" dirty="0">
                <a:solidFill>
                  <a:srgbClr val="262626"/>
                </a:solidFill>
                <a:latin typeface="Century Gothic"/>
                <a:cs typeface="Century Gothic"/>
              </a:rPr>
              <a:t> </a:t>
            </a:r>
            <a:r>
              <a:rPr sz="2000" spc="-5" dirty="0">
                <a:solidFill>
                  <a:srgbClr val="262626"/>
                </a:solidFill>
                <a:latin typeface="Century Gothic"/>
                <a:cs typeface="Century Gothic"/>
              </a:rPr>
              <a:t>O</a:t>
            </a:r>
            <a:r>
              <a:rPr sz="2000" dirty="0">
                <a:solidFill>
                  <a:srgbClr val="262626"/>
                </a:solidFill>
                <a:latin typeface="Century Gothic"/>
                <a:cs typeface="Century Gothic"/>
              </a:rPr>
              <a:t>C</a:t>
            </a:r>
            <a:r>
              <a:rPr sz="2000" spc="-5" dirty="0">
                <a:solidFill>
                  <a:srgbClr val="262626"/>
                </a:solidFill>
                <a:latin typeface="Century Gothic"/>
                <a:cs typeface="Century Gothic"/>
              </a:rPr>
              <a:t>TO</a:t>
            </a:r>
            <a:r>
              <a:rPr sz="2000" dirty="0">
                <a:solidFill>
                  <a:srgbClr val="262626"/>
                </a:solidFill>
                <a:latin typeface="Century Gothic"/>
                <a:cs typeface="Century Gothic"/>
              </a:rPr>
              <a:t>B</a:t>
            </a:r>
            <a:r>
              <a:rPr sz="2000" spc="5" dirty="0">
                <a:solidFill>
                  <a:srgbClr val="262626"/>
                </a:solidFill>
                <a:latin typeface="Century Gothic"/>
                <a:cs typeface="Century Gothic"/>
              </a:rPr>
              <a:t>E</a:t>
            </a:r>
            <a:r>
              <a:rPr sz="2000" dirty="0">
                <a:solidFill>
                  <a:srgbClr val="262626"/>
                </a:solidFill>
                <a:latin typeface="Century Gothic"/>
                <a:cs typeface="Century Gothic"/>
              </a:rPr>
              <a:t>R</a:t>
            </a:r>
            <a:r>
              <a:rPr sz="2000" spc="-20" dirty="0">
                <a:solidFill>
                  <a:srgbClr val="262626"/>
                </a:solidFill>
                <a:latin typeface="Century Gothic"/>
                <a:cs typeface="Century Gothic"/>
              </a:rPr>
              <a:t> </a:t>
            </a:r>
            <a:r>
              <a:rPr sz="2000" spc="5" dirty="0">
                <a:solidFill>
                  <a:srgbClr val="262626"/>
                </a:solidFill>
                <a:latin typeface="Century Gothic"/>
                <a:cs typeface="Century Gothic"/>
              </a:rPr>
              <a:t>27</a:t>
            </a:r>
            <a:r>
              <a:rPr sz="1950" spc="22" baseline="25641" dirty="0">
                <a:solidFill>
                  <a:srgbClr val="262626"/>
                </a:solidFill>
                <a:latin typeface="Century Gothic"/>
                <a:cs typeface="Century Gothic"/>
              </a:rPr>
              <a:t>TH</a:t>
            </a:r>
            <a:r>
              <a:rPr sz="2000" dirty="0">
                <a:solidFill>
                  <a:srgbClr val="262626"/>
                </a:solidFill>
                <a:latin typeface="Century Gothic"/>
                <a:cs typeface="Century Gothic"/>
              </a:rPr>
              <a:t>!</a:t>
            </a:r>
            <a:endParaRPr sz="2000">
              <a:latin typeface="Century Gothic"/>
              <a:cs typeface="Century Gothic"/>
            </a:endParaRPr>
          </a:p>
        </p:txBody>
      </p:sp>
      <p:sp>
        <p:nvSpPr>
          <p:cNvPr id="4" name="object 4"/>
          <p:cNvSpPr txBox="1"/>
          <p:nvPr/>
        </p:nvSpPr>
        <p:spPr>
          <a:xfrm>
            <a:off x="1291889" y="689954"/>
            <a:ext cx="5660390" cy="421005"/>
          </a:xfrm>
          <a:prstGeom prst="rect">
            <a:avLst/>
          </a:prstGeom>
        </p:spPr>
        <p:txBody>
          <a:bodyPr vert="horz" wrap="square" lIns="0" tIns="0" rIns="0" bIns="0" rtlCol="0">
            <a:spAutoFit/>
          </a:bodyPr>
          <a:lstStyle/>
          <a:p>
            <a:pPr marL="12700" marR="5080">
              <a:lnSpc>
                <a:spcPct val="70000"/>
              </a:lnSpc>
            </a:pPr>
            <a:r>
              <a:rPr sz="1800" dirty="0">
                <a:solidFill>
                  <a:srgbClr val="535353"/>
                </a:solidFill>
                <a:latin typeface="Century Gothic"/>
                <a:cs typeface="Century Gothic"/>
              </a:rPr>
              <a:t>S</a:t>
            </a:r>
            <a:r>
              <a:rPr sz="1800" spc="-5" dirty="0">
                <a:solidFill>
                  <a:srgbClr val="535353"/>
                </a:solidFill>
                <a:latin typeface="Century Gothic"/>
                <a:cs typeface="Century Gothic"/>
              </a:rPr>
              <a:t>o</a:t>
            </a:r>
            <a:r>
              <a:rPr sz="1800" spc="-10" dirty="0">
                <a:solidFill>
                  <a:srgbClr val="535353"/>
                </a:solidFill>
                <a:latin typeface="Century Gothic"/>
                <a:cs typeface="Century Gothic"/>
              </a:rPr>
              <a:t>n</a:t>
            </a:r>
            <a:r>
              <a:rPr sz="1800" dirty="0">
                <a:solidFill>
                  <a:srgbClr val="535353"/>
                </a:solidFill>
                <a:latin typeface="Century Gothic"/>
                <a:cs typeface="Century Gothic"/>
              </a:rPr>
              <a:t>g</a:t>
            </a:r>
            <a:r>
              <a:rPr sz="1800" spc="5" dirty="0">
                <a:solidFill>
                  <a:srgbClr val="535353"/>
                </a:solidFill>
                <a:latin typeface="Century Gothic"/>
                <a:cs typeface="Century Gothic"/>
              </a:rPr>
              <a:t> </a:t>
            </a:r>
            <a:r>
              <a:rPr sz="1800" spc="10" dirty="0">
                <a:solidFill>
                  <a:srgbClr val="535353"/>
                </a:solidFill>
                <a:latin typeface="Century Gothic"/>
                <a:cs typeface="Century Gothic"/>
              </a:rPr>
              <a:t>M</a:t>
            </a:r>
            <a:r>
              <a:rPr sz="1800" spc="-5" dirty="0">
                <a:solidFill>
                  <a:srgbClr val="535353"/>
                </a:solidFill>
                <a:latin typeface="Century Gothic"/>
                <a:cs typeface="Century Gothic"/>
              </a:rPr>
              <a:t>osco</a:t>
            </a:r>
            <a:r>
              <a:rPr sz="1800" dirty="0">
                <a:solidFill>
                  <a:srgbClr val="535353"/>
                </a:solidFill>
                <a:latin typeface="Century Gothic"/>
                <a:cs typeface="Century Gothic"/>
              </a:rPr>
              <a:t>w</a:t>
            </a:r>
            <a:r>
              <a:rPr sz="1800" spc="-5" dirty="0">
                <a:solidFill>
                  <a:srgbClr val="535353"/>
                </a:solidFill>
                <a:latin typeface="Century Gothic"/>
                <a:cs typeface="Century Gothic"/>
              </a:rPr>
              <a:t> </a:t>
            </a:r>
            <a:r>
              <a:rPr sz="1800" spc="-10" dirty="0">
                <a:solidFill>
                  <a:srgbClr val="535353"/>
                </a:solidFill>
                <a:latin typeface="Century Gothic"/>
                <a:cs typeface="Century Gothic"/>
              </a:rPr>
              <a:t>n</a:t>
            </a:r>
            <a:r>
              <a:rPr sz="1800" spc="20" dirty="0">
                <a:solidFill>
                  <a:srgbClr val="535353"/>
                </a:solidFill>
                <a:latin typeface="Century Gothic"/>
                <a:cs typeface="Century Gothic"/>
              </a:rPr>
              <a:t>i</a:t>
            </a:r>
            <a:r>
              <a:rPr sz="1800" dirty="0">
                <a:solidFill>
                  <a:srgbClr val="535353"/>
                </a:solidFill>
                <a:latin typeface="Century Gothic"/>
                <a:cs typeface="Century Gothic"/>
              </a:rPr>
              <a:t>g</a:t>
            </a:r>
            <a:r>
              <a:rPr sz="1800" spc="-10" dirty="0">
                <a:solidFill>
                  <a:srgbClr val="535353"/>
                </a:solidFill>
                <a:latin typeface="Century Gothic"/>
                <a:cs typeface="Century Gothic"/>
              </a:rPr>
              <a:t>ht</a:t>
            </a:r>
            <a:r>
              <a:rPr sz="1800" dirty="0">
                <a:solidFill>
                  <a:srgbClr val="535353"/>
                </a:solidFill>
                <a:latin typeface="Century Gothic"/>
                <a:cs typeface="Century Gothic"/>
              </a:rPr>
              <a:t>s - </a:t>
            </a:r>
            <a:r>
              <a:rPr sz="1800" spc="-10" dirty="0">
                <a:solidFill>
                  <a:srgbClr val="535353"/>
                </a:solidFill>
                <a:latin typeface="Century Gothic"/>
                <a:cs typeface="Century Gothic"/>
              </a:rPr>
              <a:t>h</a:t>
            </a:r>
            <a:r>
              <a:rPr sz="1800" spc="-15" dirty="0">
                <a:solidFill>
                  <a:srgbClr val="535353"/>
                </a:solidFill>
                <a:latin typeface="Century Gothic"/>
                <a:cs typeface="Century Gothic"/>
              </a:rPr>
              <a:t>t</a:t>
            </a:r>
            <a:r>
              <a:rPr sz="1800" spc="-10" dirty="0">
                <a:solidFill>
                  <a:srgbClr val="535353"/>
                </a:solidFill>
                <a:latin typeface="Century Gothic"/>
                <a:cs typeface="Century Gothic"/>
              </a:rPr>
              <a:t>t</a:t>
            </a:r>
            <a:r>
              <a:rPr sz="1800" spc="-5" dirty="0">
                <a:solidFill>
                  <a:srgbClr val="535353"/>
                </a:solidFill>
                <a:latin typeface="Century Gothic"/>
                <a:cs typeface="Century Gothic"/>
              </a:rPr>
              <a:t>ps</a:t>
            </a:r>
            <a:r>
              <a:rPr sz="1800" spc="-20" dirty="0">
                <a:solidFill>
                  <a:srgbClr val="535353"/>
                </a:solidFill>
                <a:latin typeface="Century Gothic"/>
                <a:cs typeface="Century Gothic"/>
              </a:rPr>
              <a:t>:</a:t>
            </a:r>
            <a:r>
              <a:rPr sz="1800" spc="5" dirty="0">
                <a:solidFill>
                  <a:srgbClr val="535353"/>
                </a:solidFill>
                <a:latin typeface="Century Gothic"/>
                <a:cs typeface="Century Gothic"/>
              </a:rPr>
              <a:t>/</a:t>
            </a:r>
            <a:r>
              <a:rPr sz="1800" spc="15" dirty="0">
                <a:solidFill>
                  <a:srgbClr val="535353"/>
                </a:solidFill>
                <a:latin typeface="Century Gothic"/>
                <a:cs typeface="Century Gothic"/>
              </a:rPr>
              <a:t>/</a:t>
            </a:r>
            <a:r>
              <a:rPr sz="1800" spc="-10" dirty="0">
                <a:solidFill>
                  <a:srgbClr val="535353"/>
                </a:solidFill>
                <a:latin typeface="Century Gothic"/>
                <a:cs typeface="Century Gothic"/>
                <a:hlinkClick r:id="rId4"/>
              </a:rPr>
              <a:t>w</a:t>
            </a:r>
            <a:r>
              <a:rPr sz="1800" dirty="0">
                <a:solidFill>
                  <a:srgbClr val="535353"/>
                </a:solidFill>
                <a:latin typeface="Century Gothic"/>
                <a:cs typeface="Century Gothic"/>
                <a:hlinkClick r:id="rId4"/>
              </a:rPr>
              <a:t>ww</a:t>
            </a:r>
            <a:r>
              <a:rPr sz="1800" spc="-10" dirty="0">
                <a:solidFill>
                  <a:srgbClr val="535353"/>
                </a:solidFill>
                <a:latin typeface="Century Gothic"/>
                <a:cs typeface="Century Gothic"/>
                <a:hlinkClick r:id="rId4"/>
              </a:rPr>
              <a:t>.y</a:t>
            </a:r>
            <a:r>
              <a:rPr sz="1800" spc="5" dirty="0">
                <a:solidFill>
                  <a:srgbClr val="535353"/>
                </a:solidFill>
                <a:latin typeface="Century Gothic"/>
                <a:cs typeface="Century Gothic"/>
                <a:hlinkClick r:id="rId4"/>
              </a:rPr>
              <a:t>ou</a:t>
            </a:r>
            <a:r>
              <a:rPr sz="1800" spc="-15" dirty="0">
                <a:solidFill>
                  <a:srgbClr val="535353"/>
                </a:solidFill>
                <a:latin typeface="Century Gothic"/>
                <a:cs typeface="Century Gothic"/>
                <a:hlinkClick r:id="rId4"/>
              </a:rPr>
              <a:t>t</a:t>
            </a:r>
            <a:r>
              <a:rPr sz="1800" spc="-5" dirty="0">
                <a:solidFill>
                  <a:srgbClr val="535353"/>
                </a:solidFill>
                <a:latin typeface="Century Gothic"/>
                <a:cs typeface="Century Gothic"/>
                <a:hlinkClick r:id="rId4"/>
              </a:rPr>
              <a:t>u</a:t>
            </a:r>
            <a:r>
              <a:rPr sz="1800" spc="5" dirty="0">
                <a:solidFill>
                  <a:srgbClr val="535353"/>
                </a:solidFill>
                <a:latin typeface="Century Gothic"/>
                <a:cs typeface="Century Gothic"/>
                <a:hlinkClick r:id="rId4"/>
              </a:rPr>
              <a:t>be</a:t>
            </a:r>
            <a:r>
              <a:rPr sz="1800" spc="-10" dirty="0">
                <a:solidFill>
                  <a:srgbClr val="535353"/>
                </a:solidFill>
                <a:latin typeface="Century Gothic"/>
                <a:cs typeface="Century Gothic"/>
                <a:hlinkClick r:id="rId4"/>
              </a:rPr>
              <a:t>.</a:t>
            </a:r>
            <a:r>
              <a:rPr sz="1800" spc="-5" dirty="0">
                <a:solidFill>
                  <a:srgbClr val="535353"/>
                </a:solidFill>
                <a:latin typeface="Century Gothic"/>
                <a:cs typeface="Century Gothic"/>
                <a:hlinkClick r:id="rId4"/>
              </a:rPr>
              <a:t>co</a:t>
            </a:r>
            <a:r>
              <a:rPr sz="1800" dirty="0">
                <a:solidFill>
                  <a:srgbClr val="535353"/>
                </a:solidFill>
                <a:latin typeface="Century Gothic"/>
                <a:cs typeface="Century Gothic"/>
                <a:hlinkClick r:id="rId4"/>
              </a:rPr>
              <a:t>m</a:t>
            </a:r>
            <a:r>
              <a:rPr sz="1800" spc="15" dirty="0">
                <a:solidFill>
                  <a:srgbClr val="535353"/>
                </a:solidFill>
                <a:latin typeface="Century Gothic"/>
                <a:cs typeface="Century Gothic"/>
                <a:hlinkClick r:id="rId4"/>
              </a:rPr>
              <a:t>/</a:t>
            </a:r>
            <a:r>
              <a:rPr sz="1800" spc="-20" dirty="0">
                <a:solidFill>
                  <a:srgbClr val="535353"/>
                </a:solidFill>
                <a:latin typeface="Century Gothic"/>
                <a:cs typeface="Century Gothic"/>
                <a:hlinkClick r:id="rId4"/>
              </a:rPr>
              <a:t>w</a:t>
            </a:r>
            <a:r>
              <a:rPr sz="1800" spc="5" dirty="0">
                <a:solidFill>
                  <a:srgbClr val="535353"/>
                </a:solidFill>
                <a:latin typeface="Century Gothic"/>
                <a:cs typeface="Century Gothic"/>
                <a:hlinkClick r:id="rId4"/>
              </a:rPr>
              <a:t>a</a:t>
            </a:r>
            <a:r>
              <a:rPr sz="1800" spc="-15" dirty="0">
                <a:solidFill>
                  <a:srgbClr val="535353"/>
                </a:solidFill>
                <a:latin typeface="Century Gothic"/>
                <a:cs typeface="Century Gothic"/>
                <a:hlinkClick r:id="rId4"/>
              </a:rPr>
              <a:t>t</a:t>
            </a:r>
            <a:r>
              <a:rPr sz="1800" spc="10" dirty="0">
                <a:solidFill>
                  <a:srgbClr val="535353"/>
                </a:solidFill>
                <a:latin typeface="Century Gothic"/>
                <a:cs typeface="Century Gothic"/>
                <a:hlinkClick r:id="rId4"/>
              </a:rPr>
              <a:t>c</a:t>
            </a:r>
            <a:r>
              <a:rPr sz="1800" spc="-10" dirty="0">
                <a:solidFill>
                  <a:srgbClr val="535353"/>
                </a:solidFill>
                <a:latin typeface="Century Gothic"/>
                <a:cs typeface="Century Gothic"/>
                <a:hlinkClick r:id="rId4"/>
              </a:rPr>
              <a:t>h</a:t>
            </a:r>
            <a:r>
              <a:rPr sz="1800" dirty="0">
                <a:solidFill>
                  <a:srgbClr val="535353"/>
                </a:solidFill>
                <a:latin typeface="Century Gothic"/>
                <a:cs typeface="Century Gothic"/>
                <a:hlinkClick r:id="rId4"/>
              </a:rPr>
              <a:t>?</a:t>
            </a:r>
            <a:r>
              <a:rPr sz="1800" spc="20" dirty="0">
                <a:solidFill>
                  <a:srgbClr val="535353"/>
                </a:solidFill>
                <a:latin typeface="Century Gothic"/>
                <a:cs typeface="Century Gothic"/>
                <a:hlinkClick r:id="rId4"/>
              </a:rPr>
              <a:t>v</a:t>
            </a:r>
            <a:r>
              <a:rPr sz="1800" dirty="0">
                <a:solidFill>
                  <a:srgbClr val="535353"/>
                </a:solidFill>
                <a:latin typeface="Century Gothic"/>
                <a:cs typeface="Century Gothic"/>
                <a:hlinkClick r:id="rId4"/>
              </a:rPr>
              <a:t>=K</a:t>
            </a:r>
            <a:r>
              <a:rPr sz="1800" spc="-10" dirty="0">
                <a:solidFill>
                  <a:srgbClr val="535353"/>
                </a:solidFill>
                <a:latin typeface="Century Gothic"/>
                <a:cs typeface="Century Gothic"/>
                <a:hlinkClick r:id="rId4"/>
              </a:rPr>
              <a:t>h</a:t>
            </a:r>
            <a:r>
              <a:rPr sz="1800" spc="-5" dirty="0">
                <a:solidFill>
                  <a:srgbClr val="535353"/>
                </a:solidFill>
                <a:latin typeface="Century Gothic"/>
                <a:cs typeface="Century Gothic"/>
                <a:hlinkClick r:id="rId4"/>
              </a:rPr>
              <a:t>5</a:t>
            </a:r>
            <a:r>
              <a:rPr sz="1800" spc="-10" dirty="0">
                <a:solidFill>
                  <a:srgbClr val="535353"/>
                </a:solidFill>
                <a:latin typeface="Century Gothic"/>
                <a:cs typeface="Century Gothic"/>
                <a:hlinkClick r:id="rId4"/>
              </a:rPr>
              <a:t>n</a:t>
            </a:r>
            <a:r>
              <a:rPr sz="1800" spc="5" dirty="0">
                <a:solidFill>
                  <a:srgbClr val="535353"/>
                </a:solidFill>
                <a:latin typeface="Century Gothic"/>
                <a:cs typeface="Century Gothic"/>
                <a:hlinkClick r:id="rId4"/>
              </a:rPr>
              <a:t>j</a:t>
            </a:r>
            <a:r>
              <a:rPr sz="1800" spc="-10" dirty="0">
                <a:solidFill>
                  <a:srgbClr val="535353"/>
                </a:solidFill>
                <a:latin typeface="Century Gothic"/>
                <a:cs typeface="Century Gothic"/>
                <a:hlinkClick r:id="rId4"/>
              </a:rPr>
              <a:t>ay</a:t>
            </a:r>
            <a:r>
              <a:rPr sz="1800" spc="-5" dirty="0">
                <a:solidFill>
                  <a:srgbClr val="535353"/>
                </a:solidFill>
                <a:latin typeface="Century Gothic"/>
                <a:cs typeface="Century Gothic"/>
                <a:hlinkClick r:id="rId4"/>
              </a:rPr>
              <a:t>3</a:t>
            </a:r>
            <a:r>
              <a:rPr sz="1800" dirty="0">
                <a:solidFill>
                  <a:srgbClr val="535353"/>
                </a:solidFill>
                <a:latin typeface="Century Gothic"/>
                <a:cs typeface="Century Gothic"/>
                <a:hlinkClick r:id="rId4"/>
              </a:rPr>
              <a:t>CgU</a:t>
            </a:r>
            <a:endParaRPr sz="1800">
              <a:latin typeface="Century Gothic"/>
              <a:cs typeface="Century Gothic"/>
            </a:endParaRPr>
          </a:p>
        </p:txBody>
      </p:sp>
      <p:sp>
        <p:nvSpPr>
          <p:cNvPr id="5" name="object 5"/>
          <p:cNvSpPr txBox="1"/>
          <p:nvPr/>
        </p:nvSpPr>
        <p:spPr>
          <a:xfrm>
            <a:off x="1291432" y="1265295"/>
            <a:ext cx="7555865" cy="2162810"/>
          </a:xfrm>
          <a:prstGeom prst="rect">
            <a:avLst/>
          </a:prstGeom>
        </p:spPr>
        <p:txBody>
          <a:bodyPr vert="horz" wrap="square" lIns="0" tIns="0" rIns="0" bIns="0" rtlCol="0">
            <a:spAutoFit/>
          </a:bodyPr>
          <a:lstStyle/>
          <a:p>
            <a:pPr marL="12700">
              <a:lnSpc>
                <a:spcPts val="1835"/>
              </a:lnSpc>
            </a:pPr>
            <a:r>
              <a:rPr sz="1800" spc="-5" dirty="0">
                <a:solidFill>
                  <a:srgbClr val="535353"/>
                </a:solidFill>
                <a:latin typeface="Century Gothic"/>
                <a:cs typeface="Century Gothic"/>
              </a:rPr>
              <a:t>Book</a:t>
            </a:r>
            <a:r>
              <a:rPr sz="1800" dirty="0">
                <a:solidFill>
                  <a:srgbClr val="535353"/>
                </a:solidFill>
                <a:latin typeface="Century Gothic"/>
                <a:cs typeface="Century Gothic"/>
              </a:rPr>
              <a:t>:</a:t>
            </a:r>
            <a:r>
              <a:rPr sz="1800" spc="10" dirty="0">
                <a:solidFill>
                  <a:srgbClr val="535353"/>
                </a:solidFill>
                <a:latin typeface="Century Gothic"/>
                <a:cs typeface="Century Gothic"/>
              </a:rPr>
              <a:t> </a:t>
            </a:r>
            <a:r>
              <a:rPr sz="1800" b="1" u="heavy" dirty="0">
                <a:solidFill>
                  <a:srgbClr val="90BB23"/>
                </a:solidFill>
                <a:latin typeface="Century Gothic"/>
                <a:cs typeface="Century Gothic"/>
                <a:hlinkClick r:id="rId5"/>
              </a:rPr>
              <a:t>Picturing</a:t>
            </a:r>
            <a:r>
              <a:rPr sz="1800" b="1" u="heavy" spc="-15" dirty="0">
                <a:solidFill>
                  <a:srgbClr val="90BB23"/>
                </a:solidFill>
                <a:latin typeface="Century Gothic"/>
                <a:cs typeface="Century Gothic"/>
                <a:hlinkClick r:id="rId5"/>
              </a:rPr>
              <a:t> </a:t>
            </a:r>
            <a:r>
              <a:rPr sz="1800" b="1" u="heavy" dirty="0">
                <a:solidFill>
                  <a:srgbClr val="90BB23"/>
                </a:solidFill>
                <a:latin typeface="Century Gothic"/>
                <a:cs typeface="Century Gothic"/>
                <a:hlinkClick r:id="rId5"/>
              </a:rPr>
              <a:t>Russia:</a:t>
            </a:r>
            <a:r>
              <a:rPr sz="1800" b="1" u="heavy" spc="-15" dirty="0">
                <a:solidFill>
                  <a:srgbClr val="90BB23"/>
                </a:solidFill>
                <a:latin typeface="Century Gothic"/>
                <a:cs typeface="Century Gothic"/>
                <a:hlinkClick r:id="rId5"/>
              </a:rPr>
              <a:t> </a:t>
            </a:r>
            <a:r>
              <a:rPr sz="1800" b="1" u="heavy" dirty="0">
                <a:solidFill>
                  <a:srgbClr val="90BB23"/>
                </a:solidFill>
                <a:latin typeface="Century Gothic"/>
                <a:cs typeface="Century Gothic"/>
                <a:hlinkClick r:id="rId5"/>
              </a:rPr>
              <a:t>A Research</a:t>
            </a:r>
            <a:r>
              <a:rPr sz="1800" b="1" u="heavy" spc="-15" dirty="0">
                <a:solidFill>
                  <a:srgbClr val="90BB23"/>
                </a:solidFill>
                <a:latin typeface="Century Gothic"/>
                <a:cs typeface="Century Gothic"/>
                <a:hlinkClick r:id="rId5"/>
              </a:rPr>
              <a:t> </a:t>
            </a:r>
            <a:r>
              <a:rPr sz="1800" b="1" u="heavy" dirty="0">
                <a:solidFill>
                  <a:srgbClr val="90BB23"/>
                </a:solidFill>
                <a:latin typeface="Century Gothic"/>
                <a:cs typeface="Century Gothic"/>
                <a:hlinkClick r:id="rId5"/>
              </a:rPr>
              <a:t>Guide to</a:t>
            </a:r>
            <a:r>
              <a:rPr sz="1800" b="1" u="heavy" spc="-15" dirty="0">
                <a:solidFill>
                  <a:srgbClr val="90BB23"/>
                </a:solidFill>
                <a:latin typeface="Century Gothic"/>
                <a:cs typeface="Century Gothic"/>
                <a:hlinkClick r:id="rId5"/>
              </a:rPr>
              <a:t> </a:t>
            </a:r>
            <a:r>
              <a:rPr sz="1800" b="1" u="heavy" dirty="0">
                <a:solidFill>
                  <a:srgbClr val="90BB23"/>
                </a:solidFill>
                <a:latin typeface="Century Gothic"/>
                <a:cs typeface="Century Gothic"/>
                <a:hlinkClick r:id="rId5"/>
              </a:rPr>
              <a:t>Russian</a:t>
            </a:r>
            <a:r>
              <a:rPr sz="1800" b="1" u="heavy" spc="-15" dirty="0">
                <a:solidFill>
                  <a:srgbClr val="90BB23"/>
                </a:solidFill>
                <a:latin typeface="Century Gothic"/>
                <a:cs typeface="Century Gothic"/>
                <a:hlinkClick r:id="rId5"/>
              </a:rPr>
              <a:t> </a:t>
            </a:r>
            <a:r>
              <a:rPr sz="1800" b="1" u="heavy" dirty="0">
                <a:solidFill>
                  <a:srgbClr val="90BB23"/>
                </a:solidFill>
                <a:latin typeface="Century Gothic"/>
                <a:cs typeface="Century Gothic"/>
                <a:hlinkClick r:id="rId5"/>
              </a:rPr>
              <a:t>Culture</a:t>
            </a:r>
            <a:r>
              <a:rPr sz="1800" b="1" dirty="0">
                <a:solidFill>
                  <a:srgbClr val="535353"/>
                </a:solidFill>
                <a:latin typeface="Century Gothic"/>
                <a:cs typeface="Century Gothic"/>
              </a:rPr>
              <a:t>”</a:t>
            </a:r>
            <a:endParaRPr sz="1800">
              <a:latin typeface="Century Gothic"/>
              <a:cs typeface="Century Gothic"/>
            </a:endParaRPr>
          </a:p>
          <a:p>
            <a:pPr marL="12700">
              <a:lnSpc>
                <a:spcPts val="1835"/>
              </a:lnSpc>
            </a:pPr>
            <a:r>
              <a:rPr sz="1800" u="heavy" spc="-10" dirty="0">
                <a:solidFill>
                  <a:srgbClr val="90BB23"/>
                </a:solidFill>
                <a:latin typeface="Century Gothic"/>
                <a:cs typeface="Century Gothic"/>
                <a:hlinkClick r:id="rId5"/>
              </a:rPr>
              <a:t>h</a:t>
            </a:r>
            <a:r>
              <a:rPr sz="1800" u="heavy" spc="-15" dirty="0">
                <a:solidFill>
                  <a:srgbClr val="90BB23"/>
                </a:solidFill>
                <a:latin typeface="Century Gothic"/>
                <a:cs typeface="Century Gothic"/>
                <a:hlinkClick r:id="rId5"/>
              </a:rPr>
              <a:t>tt</a:t>
            </a:r>
            <a:r>
              <a:rPr sz="1800" u="heavy" spc="-5" dirty="0">
                <a:solidFill>
                  <a:srgbClr val="90BB23"/>
                </a:solidFill>
                <a:latin typeface="Century Gothic"/>
                <a:cs typeface="Century Gothic"/>
                <a:hlinkClick r:id="rId5"/>
              </a:rPr>
              <a:t>ps</a:t>
            </a:r>
            <a:r>
              <a:rPr sz="1800" u="heavy" spc="-20" dirty="0">
                <a:solidFill>
                  <a:srgbClr val="90BB23"/>
                </a:solidFill>
                <a:latin typeface="Century Gothic"/>
                <a:cs typeface="Century Gothic"/>
                <a:hlinkClick r:id="rId5"/>
              </a:rPr>
              <a:t>:</a:t>
            </a:r>
            <a:r>
              <a:rPr sz="1800" u="heavy" spc="5" dirty="0">
                <a:solidFill>
                  <a:srgbClr val="90BB23"/>
                </a:solidFill>
                <a:latin typeface="Century Gothic"/>
                <a:cs typeface="Century Gothic"/>
                <a:hlinkClick r:id="rId5"/>
              </a:rPr>
              <a:t>//he</a:t>
            </a:r>
            <a:r>
              <a:rPr sz="1800" u="heavy" spc="-20" dirty="0">
                <a:solidFill>
                  <a:srgbClr val="90BB23"/>
                </a:solidFill>
                <a:latin typeface="Century Gothic"/>
                <a:cs typeface="Century Gothic"/>
                <a:hlinkClick r:id="rId5"/>
              </a:rPr>
              <a:t>.</a:t>
            </a:r>
            <a:r>
              <a:rPr sz="1800" u="heavy" spc="5" dirty="0">
                <a:solidFill>
                  <a:srgbClr val="90BB23"/>
                </a:solidFill>
                <a:latin typeface="Century Gothic"/>
                <a:cs typeface="Century Gothic"/>
                <a:hlinkClick r:id="rId5"/>
              </a:rPr>
              <a:t>ke</a:t>
            </a:r>
            <a:r>
              <a:rPr sz="1800" u="heavy" spc="-10" dirty="0">
                <a:solidFill>
                  <a:srgbClr val="90BB23"/>
                </a:solidFill>
                <a:latin typeface="Century Gothic"/>
                <a:cs typeface="Century Gothic"/>
                <a:hlinkClick r:id="rId5"/>
              </a:rPr>
              <a:t>n</a:t>
            </a:r>
            <a:r>
              <a:rPr sz="1800" u="heavy" dirty="0">
                <a:solidFill>
                  <a:srgbClr val="90BB23"/>
                </a:solidFill>
                <a:latin typeface="Century Gothic"/>
                <a:cs typeface="Century Gothic"/>
                <a:hlinkClick r:id="rId5"/>
              </a:rPr>
              <a:t>d</a:t>
            </a:r>
            <a:r>
              <a:rPr sz="1800" u="heavy" spc="-10" dirty="0">
                <a:solidFill>
                  <a:srgbClr val="90BB23"/>
                </a:solidFill>
                <a:latin typeface="Century Gothic"/>
                <a:cs typeface="Century Gothic"/>
                <a:hlinkClick r:id="rId5"/>
              </a:rPr>
              <a:t>a</a:t>
            </a:r>
            <a:r>
              <a:rPr sz="1800" u="heavy" spc="10" dirty="0">
                <a:solidFill>
                  <a:srgbClr val="90BB23"/>
                </a:solidFill>
                <a:latin typeface="Century Gothic"/>
                <a:cs typeface="Century Gothic"/>
                <a:hlinkClick r:id="rId5"/>
              </a:rPr>
              <a:t>ll</a:t>
            </a:r>
            <a:r>
              <a:rPr sz="1800" u="heavy" spc="-10" dirty="0">
                <a:solidFill>
                  <a:srgbClr val="90BB23"/>
                </a:solidFill>
                <a:latin typeface="Century Gothic"/>
                <a:cs typeface="Century Gothic"/>
                <a:hlinkClick r:id="rId5"/>
              </a:rPr>
              <a:t>h</a:t>
            </a:r>
            <a:r>
              <a:rPr sz="1800" u="heavy" spc="5" dirty="0">
                <a:solidFill>
                  <a:srgbClr val="90BB23"/>
                </a:solidFill>
                <a:latin typeface="Century Gothic"/>
                <a:cs typeface="Century Gothic"/>
                <a:hlinkClick r:id="rId5"/>
              </a:rPr>
              <a:t>un</a:t>
            </a:r>
            <a:r>
              <a:rPr sz="1800" u="heavy" dirty="0">
                <a:solidFill>
                  <a:srgbClr val="90BB23"/>
                </a:solidFill>
                <a:latin typeface="Century Gothic"/>
                <a:cs typeface="Century Gothic"/>
                <a:hlinkClick r:id="rId5"/>
              </a:rPr>
              <a:t>t</a:t>
            </a:r>
            <a:r>
              <a:rPr sz="1800" u="heavy" spc="-20" dirty="0">
                <a:solidFill>
                  <a:srgbClr val="90BB23"/>
                </a:solidFill>
                <a:latin typeface="Century Gothic"/>
                <a:cs typeface="Century Gothic"/>
                <a:hlinkClick r:id="rId5"/>
              </a:rPr>
              <a:t>.</a:t>
            </a:r>
            <a:r>
              <a:rPr sz="1800" u="heavy" spc="-5" dirty="0">
                <a:solidFill>
                  <a:srgbClr val="90BB23"/>
                </a:solidFill>
                <a:latin typeface="Century Gothic"/>
                <a:cs typeface="Century Gothic"/>
                <a:hlinkClick r:id="rId5"/>
              </a:rPr>
              <a:t>co</a:t>
            </a:r>
            <a:r>
              <a:rPr sz="1800" u="heavy" dirty="0">
                <a:solidFill>
                  <a:srgbClr val="90BB23"/>
                </a:solidFill>
                <a:latin typeface="Century Gothic"/>
                <a:cs typeface="Century Gothic"/>
                <a:hlinkClick r:id="rId5"/>
              </a:rPr>
              <a:t>m</a:t>
            </a:r>
            <a:r>
              <a:rPr sz="1800" u="heavy" spc="5" dirty="0">
                <a:solidFill>
                  <a:srgbClr val="90BB23"/>
                </a:solidFill>
                <a:latin typeface="Century Gothic"/>
                <a:cs typeface="Century Gothic"/>
                <a:hlinkClick r:id="rId5"/>
              </a:rPr>
              <a:t>/</a:t>
            </a:r>
            <a:r>
              <a:rPr sz="1800" u="heavy" spc="-5" dirty="0">
                <a:solidFill>
                  <a:srgbClr val="90BB23"/>
                </a:solidFill>
                <a:latin typeface="Century Gothic"/>
                <a:cs typeface="Century Gothic"/>
                <a:hlinkClick r:id="rId5"/>
              </a:rPr>
              <a:t>pro</a:t>
            </a:r>
            <a:r>
              <a:rPr sz="1800" u="heavy" dirty="0">
                <a:solidFill>
                  <a:srgbClr val="90BB23"/>
                </a:solidFill>
                <a:latin typeface="Century Gothic"/>
                <a:cs typeface="Century Gothic"/>
                <a:hlinkClick r:id="rId5"/>
              </a:rPr>
              <a:t>d</a:t>
            </a:r>
            <a:r>
              <a:rPr sz="1800" u="heavy" spc="-5" dirty="0">
                <a:solidFill>
                  <a:srgbClr val="90BB23"/>
                </a:solidFill>
                <a:latin typeface="Century Gothic"/>
                <a:cs typeface="Century Gothic"/>
                <a:hlinkClick r:id="rId5"/>
              </a:rPr>
              <a:t>u</a:t>
            </a:r>
            <a:r>
              <a:rPr sz="1800" u="heavy" spc="10" dirty="0">
                <a:solidFill>
                  <a:srgbClr val="90BB23"/>
                </a:solidFill>
                <a:latin typeface="Century Gothic"/>
                <a:cs typeface="Century Gothic"/>
                <a:hlinkClick r:id="rId5"/>
              </a:rPr>
              <a:t>c</a:t>
            </a:r>
            <a:r>
              <a:rPr sz="1800" u="heavy" spc="-15" dirty="0">
                <a:solidFill>
                  <a:srgbClr val="90BB23"/>
                </a:solidFill>
                <a:latin typeface="Century Gothic"/>
                <a:cs typeface="Century Gothic"/>
                <a:hlinkClick r:id="rId5"/>
              </a:rPr>
              <a:t>t</a:t>
            </a:r>
            <a:r>
              <a:rPr sz="1800" u="heavy" spc="5" dirty="0">
                <a:solidFill>
                  <a:srgbClr val="90BB23"/>
                </a:solidFill>
                <a:latin typeface="Century Gothic"/>
                <a:cs typeface="Century Gothic"/>
                <a:hlinkClick r:id="rId5"/>
              </a:rPr>
              <a:t>/</a:t>
            </a:r>
            <a:r>
              <a:rPr sz="1800" u="heavy" spc="-5" dirty="0">
                <a:solidFill>
                  <a:srgbClr val="90BB23"/>
                </a:solidFill>
                <a:latin typeface="Century Gothic"/>
                <a:cs typeface="Century Gothic"/>
                <a:hlinkClick r:id="rId5"/>
              </a:rPr>
              <a:t>p</a:t>
            </a:r>
            <a:r>
              <a:rPr sz="1800" u="heavy" spc="20" dirty="0">
                <a:solidFill>
                  <a:srgbClr val="90BB23"/>
                </a:solidFill>
                <a:latin typeface="Century Gothic"/>
                <a:cs typeface="Century Gothic"/>
                <a:hlinkClick r:id="rId5"/>
              </a:rPr>
              <a:t>i</a:t>
            </a:r>
            <a:r>
              <a:rPr sz="1800" u="heavy" spc="-5" dirty="0">
                <a:solidFill>
                  <a:srgbClr val="90BB23"/>
                </a:solidFill>
                <a:latin typeface="Century Gothic"/>
                <a:cs typeface="Century Gothic"/>
                <a:hlinkClick r:id="rId5"/>
              </a:rPr>
              <a:t>c</a:t>
            </a:r>
            <a:r>
              <a:rPr sz="1800" u="heavy" spc="-10" dirty="0">
                <a:solidFill>
                  <a:srgbClr val="90BB23"/>
                </a:solidFill>
                <a:latin typeface="Century Gothic"/>
                <a:cs typeface="Century Gothic"/>
                <a:hlinkClick r:id="rId5"/>
              </a:rPr>
              <a:t>t</a:t>
            </a:r>
            <a:r>
              <a:rPr sz="1800" u="heavy" spc="-5" dirty="0">
                <a:solidFill>
                  <a:srgbClr val="90BB23"/>
                </a:solidFill>
                <a:latin typeface="Century Gothic"/>
                <a:cs typeface="Century Gothic"/>
                <a:hlinkClick r:id="rId5"/>
              </a:rPr>
              <a:t>ur</a:t>
            </a:r>
            <a:r>
              <a:rPr sz="1800" u="heavy" spc="20" dirty="0">
                <a:solidFill>
                  <a:srgbClr val="90BB23"/>
                </a:solidFill>
                <a:latin typeface="Century Gothic"/>
                <a:cs typeface="Century Gothic"/>
                <a:hlinkClick r:id="rId5"/>
              </a:rPr>
              <a:t>i</a:t>
            </a:r>
            <a:r>
              <a:rPr sz="1800" u="heavy" spc="-10" dirty="0">
                <a:solidFill>
                  <a:srgbClr val="90BB23"/>
                </a:solidFill>
                <a:latin typeface="Century Gothic"/>
                <a:cs typeface="Century Gothic"/>
                <a:hlinkClick r:id="rId5"/>
              </a:rPr>
              <a:t>n</a:t>
            </a:r>
            <a:r>
              <a:rPr sz="1800" u="heavy" spc="-5" dirty="0">
                <a:solidFill>
                  <a:srgbClr val="90BB23"/>
                </a:solidFill>
                <a:latin typeface="Century Gothic"/>
                <a:cs typeface="Century Gothic"/>
                <a:hlinkClick r:id="rId5"/>
              </a:rPr>
              <a:t>g</a:t>
            </a:r>
            <a:r>
              <a:rPr sz="1800" u="heavy" dirty="0">
                <a:solidFill>
                  <a:srgbClr val="90BB23"/>
                </a:solidFill>
                <a:latin typeface="Century Gothic"/>
                <a:cs typeface="Century Gothic"/>
                <a:hlinkClick r:id="rId5"/>
              </a:rPr>
              <a:t>-</a:t>
            </a:r>
            <a:r>
              <a:rPr sz="1800" u="heavy" spc="-5" dirty="0">
                <a:solidFill>
                  <a:srgbClr val="90BB23"/>
                </a:solidFill>
                <a:latin typeface="Century Gothic"/>
                <a:cs typeface="Century Gothic"/>
                <a:hlinkClick r:id="rId5"/>
              </a:rPr>
              <a:t>russ</a:t>
            </a:r>
            <a:r>
              <a:rPr sz="1800" u="heavy" spc="20" dirty="0">
                <a:solidFill>
                  <a:srgbClr val="90BB23"/>
                </a:solidFill>
                <a:latin typeface="Century Gothic"/>
                <a:cs typeface="Century Gothic"/>
                <a:hlinkClick r:id="rId5"/>
              </a:rPr>
              <a:t>i</a:t>
            </a:r>
            <a:r>
              <a:rPr sz="1800" u="heavy" spc="-10" dirty="0">
                <a:solidFill>
                  <a:srgbClr val="90BB23"/>
                </a:solidFill>
                <a:latin typeface="Century Gothic"/>
                <a:cs typeface="Century Gothic"/>
                <a:hlinkClick r:id="rId5"/>
              </a:rPr>
              <a:t>a</a:t>
            </a:r>
            <a:r>
              <a:rPr sz="1800" u="heavy" dirty="0">
                <a:solidFill>
                  <a:srgbClr val="90BB23"/>
                </a:solidFill>
                <a:latin typeface="Century Gothic"/>
                <a:cs typeface="Century Gothic"/>
                <a:hlinkClick r:id="rId5"/>
              </a:rPr>
              <a:t>-</a:t>
            </a:r>
            <a:r>
              <a:rPr sz="1800" u="heavy" spc="-5" dirty="0">
                <a:solidFill>
                  <a:srgbClr val="90BB23"/>
                </a:solidFill>
                <a:latin typeface="Century Gothic"/>
                <a:cs typeface="Century Gothic"/>
                <a:hlinkClick r:id="rId5"/>
              </a:rPr>
              <a:t>r</a:t>
            </a:r>
            <a:r>
              <a:rPr sz="1800" u="heavy" spc="-10" dirty="0">
                <a:solidFill>
                  <a:srgbClr val="90BB23"/>
                </a:solidFill>
                <a:latin typeface="Century Gothic"/>
                <a:cs typeface="Century Gothic"/>
                <a:hlinkClick r:id="rId5"/>
              </a:rPr>
              <a:t>e</a:t>
            </a:r>
            <a:r>
              <a:rPr sz="1800" u="heavy" spc="-5" dirty="0">
                <a:solidFill>
                  <a:srgbClr val="90BB23"/>
                </a:solidFill>
                <a:latin typeface="Century Gothic"/>
                <a:cs typeface="Century Gothic"/>
                <a:hlinkClick r:id="rId5"/>
              </a:rPr>
              <a:t>s</a:t>
            </a:r>
            <a:r>
              <a:rPr sz="1800" u="heavy" spc="-10" dirty="0">
                <a:solidFill>
                  <a:srgbClr val="90BB23"/>
                </a:solidFill>
                <a:latin typeface="Century Gothic"/>
                <a:cs typeface="Century Gothic"/>
                <a:hlinkClick r:id="rId5"/>
              </a:rPr>
              <a:t>ea</a:t>
            </a:r>
            <a:r>
              <a:rPr sz="1800" u="heavy" spc="-5" dirty="0">
                <a:solidFill>
                  <a:srgbClr val="90BB23"/>
                </a:solidFill>
                <a:latin typeface="Century Gothic"/>
                <a:cs typeface="Century Gothic"/>
                <a:hlinkClick r:id="rId5"/>
              </a:rPr>
              <a:t>rc</a:t>
            </a:r>
            <a:r>
              <a:rPr sz="1800" u="heavy" spc="-10" dirty="0">
                <a:solidFill>
                  <a:srgbClr val="90BB23"/>
                </a:solidFill>
                <a:latin typeface="Century Gothic"/>
                <a:cs typeface="Century Gothic"/>
                <a:hlinkClick r:id="rId5"/>
              </a:rPr>
              <a:t>h</a:t>
            </a:r>
            <a:r>
              <a:rPr sz="1800" u="heavy" dirty="0">
                <a:solidFill>
                  <a:srgbClr val="90BB23"/>
                </a:solidFill>
                <a:latin typeface="Century Gothic"/>
                <a:cs typeface="Century Gothic"/>
                <a:hlinkClick r:id="rId5"/>
              </a:rPr>
              <a:t>-</a:t>
            </a:r>
            <a:r>
              <a:rPr sz="1800" u="heavy" spc="10" dirty="0">
                <a:solidFill>
                  <a:srgbClr val="90BB23"/>
                </a:solidFill>
                <a:latin typeface="Century Gothic"/>
                <a:cs typeface="Century Gothic"/>
                <a:hlinkClick r:id="rId5"/>
              </a:rPr>
              <a:t>g</a:t>
            </a:r>
            <a:r>
              <a:rPr sz="1800" u="heavy" spc="-5" dirty="0">
                <a:solidFill>
                  <a:srgbClr val="90BB23"/>
                </a:solidFill>
                <a:latin typeface="Century Gothic"/>
                <a:cs typeface="Century Gothic"/>
                <a:hlinkClick r:id="rId5"/>
              </a:rPr>
              <a:t>u</a:t>
            </a:r>
            <a:r>
              <a:rPr sz="1800" u="heavy" spc="20" dirty="0">
                <a:solidFill>
                  <a:srgbClr val="90BB23"/>
                </a:solidFill>
                <a:latin typeface="Century Gothic"/>
                <a:cs typeface="Century Gothic"/>
                <a:hlinkClick r:id="rId5"/>
              </a:rPr>
              <a:t>i</a:t>
            </a:r>
            <a:r>
              <a:rPr sz="1800" u="heavy" dirty="0">
                <a:solidFill>
                  <a:srgbClr val="90BB23"/>
                </a:solidFill>
                <a:latin typeface="Century Gothic"/>
                <a:cs typeface="Century Gothic"/>
                <a:hlinkClick r:id="rId5"/>
              </a:rPr>
              <a:t>de</a:t>
            </a:r>
            <a:endParaRPr sz="1800">
              <a:latin typeface="Century Gothic"/>
              <a:cs typeface="Century Gothic"/>
            </a:endParaRPr>
          </a:p>
          <a:p>
            <a:pPr marL="12700" marR="431165">
              <a:lnSpc>
                <a:spcPct val="70000"/>
              </a:lnSpc>
              <a:spcBef>
                <a:spcPts val="1510"/>
              </a:spcBef>
            </a:pPr>
            <a:r>
              <a:rPr sz="1800" dirty="0">
                <a:solidFill>
                  <a:srgbClr val="535353"/>
                </a:solidFill>
                <a:latin typeface="Century Gothic"/>
                <a:cs typeface="Century Gothic"/>
              </a:rPr>
              <a:t>K</a:t>
            </a:r>
            <a:r>
              <a:rPr sz="1800" spc="-5" dirty="0">
                <a:solidFill>
                  <a:srgbClr val="535353"/>
                </a:solidFill>
                <a:latin typeface="Century Gothic"/>
                <a:cs typeface="Century Gothic"/>
              </a:rPr>
              <a:t>ouro</a:t>
            </a:r>
            <a:r>
              <a:rPr sz="1800" spc="20" dirty="0">
                <a:solidFill>
                  <a:srgbClr val="535353"/>
                </a:solidFill>
                <a:latin typeface="Century Gothic"/>
                <a:cs typeface="Century Gothic"/>
              </a:rPr>
              <a:t>v</a:t>
            </a:r>
            <a:r>
              <a:rPr sz="1800" spc="-10" dirty="0">
                <a:solidFill>
                  <a:srgbClr val="535353"/>
                </a:solidFill>
                <a:latin typeface="Century Gothic"/>
                <a:cs typeface="Century Gothic"/>
              </a:rPr>
              <a:t>a</a:t>
            </a:r>
            <a:r>
              <a:rPr sz="1800" dirty="0">
                <a:solidFill>
                  <a:srgbClr val="535353"/>
                </a:solidFill>
                <a:latin typeface="Century Gothic"/>
                <a:cs typeface="Century Gothic"/>
              </a:rPr>
              <a:t>,</a:t>
            </a:r>
            <a:r>
              <a:rPr sz="1800" spc="-15" dirty="0">
                <a:solidFill>
                  <a:srgbClr val="535353"/>
                </a:solidFill>
                <a:latin typeface="Century Gothic"/>
                <a:cs typeface="Century Gothic"/>
              </a:rPr>
              <a:t> </a:t>
            </a:r>
            <a:r>
              <a:rPr sz="1800" spc="20" dirty="0">
                <a:solidFill>
                  <a:srgbClr val="535353"/>
                </a:solidFill>
                <a:latin typeface="Century Gothic"/>
                <a:cs typeface="Century Gothic"/>
              </a:rPr>
              <a:t>A</a:t>
            </a:r>
            <a:r>
              <a:rPr sz="1800" spc="-20" dirty="0">
                <a:solidFill>
                  <a:srgbClr val="535353"/>
                </a:solidFill>
                <a:latin typeface="Century Gothic"/>
                <a:cs typeface="Century Gothic"/>
              </a:rPr>
              <a:t>.</a:t>
            </a:r>
            <a:r>
              <a:rPr sz="1800" dirty="0">
                <a:solidFill>
                  <a:srgbClr val="535353"/>
                </a:solidFill>
                <a:latin typeface="Century Gothic"/>
                <a:cs typeface="Century Gothic"/>
              </a:rPr>
              <a:t>,</a:t>
            </a:r>
            <a:r>
              <a:rPr sz="1800" spc="-5" dirty="0">
                <a:solidFill>
                  <a:srgbClr val="535353"/>
                </a:solidFill>
                <a:latin typeface="Century Gothic"/>
                <a:cs typeface="Century Gothic"/>
              </a:rPr>
              <a:t> </a:t>
            </a:r>
            <a:r>
              <a:rPr sz="1800" dirty="0">
                <a:solidFill>
                  <a:srgbClr val="535353"/>
                </a:solidFill>
                <a:latin typeface="Century Gothic"/>
                <a:cs typeface="Century Gothic"/>
              </a:rPr>
              <a:t>&amp;</a:t>
            </a:r>
            <a:r>
              <a:rPr sz="1800" spc="-5" dirty="0">
                <a:solidFill>
                  <a:srgbClr val="535353"/>
                </a:solidFill>
                <a:latin typeface="Century Gothic"/>
                <a:cs typeface="Century Gothic"/>
              </a:rPr>
              <a:t> </a:t>
            </a:r>
            <a:r>
              <a:rPr sz="1800" spc="10" dirty="0">
                <a:solidFill>
                  <a:srgbClr val="535353"/>
                </a:solidFill>
                <a:latin typeface="Century Gothic"/>
                <a:cs typeface="Century Gothic"/>
              </a:rPr>
              <a:t>M</a:t>
            </a:r>
            <a:r>
              <a:rPr sz="1800" spc="20" dirty="0">
                <a:solidFill>
                  <a:srgbClr val="535353"/>
                </a:solidFill>
                <a:latin typeface="Century Gothic"/>
                <a:cs typeface="Century Gothic"/>
              </a:rPr>
              <a:t>i</a:t>
            </a:r>
            <a:r>
              <a:rPr sz="1800" spc="-5" dirty="0">
                <a:solidFill>
                  <a:srgbClr val="535353"/>
                </a:solidFill>
                <a:latin typeface="Century Gothic"/>
                <a:cs typeface="Century Gothic"/>
              </a:rPr>
              <a:t>k</a:t>
            </a:r>
            <a:r>
              <a:rPr sz="1800" spc="-10" dirty="0">
                <a:solidFill>
                  <a:srgbClr val="535353"/>
                </a:solidFill>
                <a:latin typeface="Century Gothic"/>
                <a:cs typeface="Century Gothic"/>
              </a:rPr>
              <a:t>han</a:t>
            </a:r>
            <a:r>
              <a:rPr sz="1800" spc="-5" dirty="0">
                <a:solidFill>
                  <a:srgbClr val="535353"/>
                </a:solidFill>
                <a:latin typeface="Century Gothic"/>
                <a:cs typeface="Century Gothic"/>
              </a:rPr>
              <a:t>o</a:t>
            </a:r>
            <a:r>
              <a:rPr sz="1800" spc="20" dirty="0">
                <a:solidFill>
                  <a:srgbClr val="535353"/>
                </a:solidFill>
                <a:latin typeface="Century Gothic"/>
                <a:cs typeface="Century Gothic"/>
              </a:rPr>
              <a:t>v</a:t>
            </a:r>
            <a:r>
              <a:rPr sz="1800" spc="-10" dirty="0">
                <a:solidFill>
                  <a:srgbClr val="535353"/>
                </a:solidFill>
                <a:latin typeface="Century Gothic"/>
                <a:cs typeface="Century Gothic"/>
              </a:rPr>
              <a:t>a</a:t>
            </a:r>
            <a:r>
              <a:rPr sz="1800" dirty="0">
                <a:solidFill>
                  <a:srgbClr val="535353"/>
                </a:solidFill>
                <a:latin typeface="Century Gothic"/>
                <a:cs typeface="Century Gothic"/>
              </a:rPr>
              <a:t>,</a:t>
            </a:r>
            <a:r>
              <a:rPr sz="1800" spc="-40" dirty="0">
                <a:solidFill>
                  <a:srgbClr val="535353"/>
                </a:solidFill>
                <a:latin typeface="Century Gothic"/>
                <a:cs typeface="Century Gothic"/>
              </a:rPr>
              <a:t> </a:t>
            </a:r>
            <a:r>
              <a:rPr sz="1800" spc="-5" dirty="0">
                <a:solidFill>
                  <a:srgbClr val="535353"/>
                </a:solidFill>
                <a:latin typeface="Century Gothic"/>
                <a:cs typeface="Century Gothic"/>
              </a:rPr>
              <a:t>O</a:t>
            </a:r>
            <a:r>
              <a:rPr sz="1800" spc="-20" dirty="0">
                <a:solidFill>
                  <a:srgbClr val="535353"/>
                </a:solidFill>
                <a:latin typeface="Century Gothic"/>
                <a:cs typeface="Century Gothic"/>
              </a:rPr>
              <a:t>.</a:t>
            </a:r>
            <a:r>
              <a:rPr sz="1800" dirty="0">
                <a:solidFill>
                  <a:srgbClr val="535353"/>
                </a:solidFill>
                <a:latin typeface="Century Gothic"/>
                <a:cs typeface="Century Gothic"/>
              </a:rPr>
              <a:t>P.</a:t>
            </a:r>
            <a:r>
              <a:rPr sz="1800" spc="20" dirty="0">
                <a:solidFill>
                  <a:srgbClr val="535353"/>
                </a:solidFill>
                <a:latin typeface="Century Gothic"/>
                <a:cs typeface="Century Gothic"/>
              </a:rPr>
              <a:t> </a:t>
            </a:r>
            <a:r>
              <a:rPr sz="1800" spc="-45" dirty="0">
                <a:solidFill>
                  <a:srgbClr val="535353"/>
                </a:solidFill>
                <a:latin typeface="Century Gothic"/>
                <a:cs typeface="Century Gothic"/>
              </a:rPr>
              <a:t>(</a:t>
            </a:r>
            <a:r>
              <a:rPr sz="1800" spc="-5" dirty="0">
                <a:solidFill>
                  <a:srgbClr val="535353"/>
                </a:solidFill>
                <a:latin typeface="Century Gothic"/>
                <a:cs typeface="Century Gothic"/>
              </a:rPr>
              <a:t>201</a:t>
            </a:r>
            <a:r>
              <a:rPr sz="1800" spc="10" dirty="0">
                <a:solidFill>
                  <a:srgbClr val="535353"/>
                </a:solidFill>
                <a:latin typeface="Century Gothic"/>
                <a:cs typeface="Century Gothic"/>
              </a:rPr>
              <a:t>5</a:t>
            </a:r>
            <a:r>
              <a:rPr sz="1800" spc="-5" dirty="0">
                <a:solidFill>
                  <a:srgbClr val="535353"/>
                </a:solidFill>
                <a:latin typeface="Century Gothic"/>
                <a:cs typeface="Century Gothic"/>
              </a:rPr>
              <a:t>)</a:t>
            </a:r>
            <a:r>
              <a:rPr sz="1800" dirty="0">
                <a:solidFill>
                  <a:srgbClr val="535353"/>
                </a:solidFill>
                <a:latin typeface="Century Gothic"/>
                <a:cs typeface="Century Gothic"/>
              </a:rPr>
              <a:t>.</a:t>
            </a:r>
            <a:r>
              <a:rPr sz="1800" spc="45" dirty="0">
                <a:solidFill>
                  <a:srgbClr val="535353"/>
                </a:solidFill>
                <a:latin typeface="Century Gothic"/>
                <a:cs typeface="Century Gothic"/>
              </a:rPr>
              <a:t> </a:t>
            </a:r>
            <a:r>
              <a:rPr sz="1800" spc="25" dirty="0">
                <a:solidFill>
                  <a:srgbClr val="535353"/>
                </a:solidFill>
                <a:latin typeface="Century Gothic"/>
                <a:cs typeface="Century Gothic"/>
              </a:rPr>
              <a:t>I</a:t>
            </a:r>
            <a:r>
              <a:rPr sz="1800" spc="-10" dirty="0">
                <a:solidFill>
                  <a:srgbClr val="535353"/>
                </a:solidFill>
                <a:latin typeface="Century Gothic"/>
                <a:cs typeface="Century Gothic"/>
              </a:rPr>
              <a:t>n</a:t>
            </a:r>
            <a:r>
              <a:rPr sz="1800" spc="-15" dirty="0">
                <a:solidFill>
                  <a:srgbClr val="535353"/>
                </a:solidFill>
                <a:latin typeface="Century Gothic"/>
                <a:cs typeface="Century Gothic"/>
              </a:rPr>
              <a:t>t</a:t>
            </a:r>
            <a:r>
              <a:rPr sz="1800" spc="-10" dirty="0">
                <a:solidFill>
                  <a:srgbClr val="535353"/>
                </a:solidFill>
                <a:latin typeface="Century Gothic"/>
                <a:cs typeface="Century Gothic"/>
              </a:rPr>
              <a:t>e</a:t>
            </a:r>
            <a:r>
              <a:rPr sz="1800" spc="-5" dirty="0">
                <a:solidFill>
                  <a:srgbClr val="535353"/>
                </a:solidFill>
                <a:latin typeface="Century Gothic"/>
                <a:cs typeface="Century Gothic"/>
              </a:rPr>
              <a:t>r</a:t>
            </a:r>
            <a:r>
              <a:rPr sz="1800" spc="-10" dirty="0">
                <a:solidFill>
                  <a:srgbClr val="535353"/>
                </a:solidFill>
                <a:latin typeface="Century Gothic"/>
                <a:cs typeface="Century Gothic"/>
              </a:rPr>
              <a:t>na</a:t>
            </a:r>
            <a:r>
              <a:rPr sz="1800" spc="-15" dirty="0">
                <a:solidFill>
                  <a:srgbClr val="535353"/>
                </a:solidFill>
                <a:latin typeface="Century Gothic"/>
                <a:cs typeface="Century Gothic"/>
              </a:rPr>
              <a:t>t</a:t>
            </a:r>
            <a:r>
              <a:rPr sz="1800" spc="20" dirty="0">
                <a:solidFill>
                  <a:srgbClr val="535353"/>
                </a:solidFill>
                <a:latin typeface="Century Gothic"/>
                <a:cs typeface="Century Gothic"/>
              </a:rPr>
              <a:t>i</a:t>
            </a:r>
            <a:r>
              <a:rPr sz="1800" spc="-5" dirty="0">
                <a:solidFill>
                  <a:srgbClr val="535353"/>
                </a:solidFill>
                <a:latin typeface="Century Gothic"/>
                <a:cs typeface="Century Gothic"/>
              </a:rPr>
              <a:t>o</a:t>
            </a:r>
            <a:r>
              <a:rPr sz="1800" spc="-10" dirty="0">
                <a:solidFill>
                  <a:srgbClr val="535353"/>
                </a:solidFill>
                <a:latin typeface="Century Gothic"/>
                <a:cs typeface="Century Gothic"/>
              </a:rPr>
              <a:t>na</a:t>
            </a:r>
            <a:r>
              <a:rPr sz="1800" dirty="0">
                <a:solidFill>
                  <a:srgbClr val="535353"/>
                </a:solidFill>
                <a:latin typeface="Century Gothic"/>
                <a:cs typeface="Century Gothic"/>
              </a:rPr>
              <a:t>l</a:t>
            </a:r>
            <a:r>
              <a:rPr sz="1800" spc="15" dirty="0">
                <a:solidFill>
                  <a:srgbClr val="535353"/>
                </a:solidFill>
                <a:latin typeface="Century Gothic"/>
                <a:cs typeface="Century Gothic"/>
              </a:rPr>
              <a:t> </a:t>
            </a:r>
            <a:r>
              <a:rPr sz="1800" spc="-10" dirty="0">
                <a:solidFill>
                  <a:srgbClr val="535353"/>
                </a:solidFill>
                <a:latin typeface="Century Gothic"/>
                <a:cs typeface="Century Gothic"/>
              </a:rPr>
              <a:t>e</a:t>
            </a:r>
            <a:r>
              <a:rPr sz="1800" dirty="0">
                <a:solidFill>
                  <a:srgbClr val="535353"/>
                </a:solidFill>
                <a:latin typeface="Century Gothic"/>
                <a:cs typeface="Century Gothic"/>
              </a:rPr>
              <a:t>x</a:t>
            </a:r>
            <a:r>
              <a:rPr sz="1800" spc="-5" dirty="0">
                <a:solidFill>
                  <a:srgbClr val="535353"/>
                </a:solidFill>
                <a:latin typeface="Century Gothic"/>
                <a:cs typeface="Century Gothic"/>
              </a:rPr>
              <a:t>c</a:t>
            </a:r>
            <a:r>
              <a:rPr sz="1800" spc="-10" dirty="0">
                <a:solidFill>
                  <a:srgbClr val="535353"/>
                </a:solidFill>
                <a:latin typeface="Century Gothic"/>
                <a:cs typeface="Century Gothic"/>
              </a:rPr>
              <a:t>han</a:t>
            </a:r>
            <a:r>
              <a:rPr sz="1800" dirty="0">
                <a:solidFill>
                  <a:srgbClr val="535353"/>
                </a:solidFill>
                <a:latin typeface="Century Gothic"/>
                <a:cs typeface="Century Gothic"/>
              </a:rPr>
              <a:t>ge </a:t>
            </a:r>
            <a:r>
              <a:rPr sz="1800" spc="-5" dirty="0">
                <a:solidFill>
                  <a:srgbClr val="535353"/>
                </a:solidFill>
                <a:latin typeface="Century Gothic"/>
                <a:cs typeface="Century Gothic"/>
              </a:rPr>
              <a:t>pro</a:t>
            </a:r>
            <a:r>
              <a:rPr sz="1800" dirty="0">
                <a:solidFill>
                  <a:srgbClr val="535353"/>
                </a:solidFill>
                <a:latin typeface="Century Gothic"/>
                <a:cs typeface="Century Gothic"/>
              </a:rPr>
              <a:t>g</a:t>
            </a:r>
            <a:r>
              <a:rPr sz="1800" spc="-5" dirty="0">
                <a:solidFill>
                  <a:srgbClr val="535353"/>
                </a:solidFill>
                <a:latin typeface="Century Gothic"/>
                <a:cs typeface="Century Gothic"/>
              </a:rPr>
              <a:t>r</a:t>
            </a:r>
            <a:r>
              <a:rPr sz="1800" spc="-10" dirty="0">
                <a:solidFill>
                  <a:srgbClr val="535353"/>
                </a:solidFill>
                <a:latin typeface="Century Gothic"/>
                <a:cs typeface="Century Gothic"/>
              </a:rPr>
              <a:t>a</a:t>
            </a:r>
            <a:r>
              <a:rPr sz="1800" dirty="0">
                <a:solidFill>
                  <a:srgbClr val="535353"/>
                </a:solidFill>
                <a:latin typeface="Century Gothic"/>
                <a:cs typeface="Century Gothic"/>
              </a:rPr>
              <a:t>m</a:t>
            </a:r>
            <a:r>
              <a:rPr sz="1800" spc="-5" dirty="0">
                <a:solidFill>
                  <a:srgbClr val="535353"/>
                </a:solidFill>
                <a:latin typeface="Century Gothic"/>
                <a:cs typeface="Century Gothic"/>
              </a:rPr>
              <a:t>s</a:t>
            </a:r>
            <a:r>
              <a:rPr sz="1800" dirty="0">
                <a:solidFill>
                  <a:srgbClr val="535353"/>
                </a:solidFill>
                <a:latin typeface="Century Gothic"/>
                <a:cs typeface="Century Gothic"/>
              </a:rPr>
              <a:t>:</a:t>
            </a:r>
            <a:r>
              <a:rPr sz="1800" spc="-5" dirty="0">
                <a:solidFill>
                  <a:srgbClr val="535353"/>
                </a:solidFill>
                <a:latin typeface="Century Gothic"/>
                <a:cs typeface="Century Gothic"/>
              </a:rPr>
              <a:t> </a:t>
            </a:r>
            <a:r>
              <a:rPr sz="1800" dirty="0">
                <a:solidFill>
                  <a:srgbClr val="535353"/>
                </a:solidFill>
                <a:latin typeface="Century Gothic"/>
                <a:cs typeface="Century Gothic"/>
              </a:rPr>
              <a:t>a </a:t>
            </a:r>
            <a:r>
              <a:rPr sz="1800" spc="-5" dirty="0">
                <a:solidFill>
                  <a:srgbClr val="535353"/>
                </a:solidFill>
                <a:latin typeface="Century Gothic"/>
                <a:cs typeface="Century Gothic"/>
              </a:rPr>
              <a:t>br</a:t>
            </a:r>
            <a:r>
              <a:rPr sz="1800" spc="20" dirty="0">
                <a:solidFill>
                  <a:srgbClr val="535353"/>
                </a:solidFill>
                <a:latin typeface="Century Gothic"/>
                <a:cs typeface="Century Gothic"/>
              </a:rPr>
              <a:t>i</a:t>
            </a:r>
            <a:r>
              <a:rPr sz="1800" spc="-10" dirty="0">
                <a:solidFill>
                  <a:srgbClr val="535353"/>
                </a:solidFill>
                <a:latin typeface="Century Gothic"/>
                <a:cs typeface="Century Gothic"/>
              </a:rPr>
              <a:t>e</a:t>
            </a:r>
            <a:r>
              <a:rPr sz="1800" dirty="0">
                <a:solidFill>
                  <a:srgbClr val="535353"/>
                </a:solidFill>
                <a:latin typeface="Century Gothic"/>
                <a:cs typeface="Century Gothic"/>
              </a:rPr>
              <a:t>f</a:t>
            </a:r>
            <a:r>
              <a:rPr sz="1800" spc="-20" dirty="0">
                <a:solidFill>
                  <a:srgbClr val="535353"/>
                </a:solidFill>
                <a:latin typeface="Century Gothic"/>
                <a:cs typeface="Century Gothic"/>
              </a:rPr>
              <a:t> </a:t>
            </a:r>
            <a:r>
              <a:rPr sz="1800" spc="-10" dirty="0">
                <a:solidFill>
                  <a:srgbClr val="535353"/>
                </a:solidFill>
                <a:latin typeface="Century Gothic"/>
                <a:cs typeface="Century Gothic"/>
              </a:rPr>
              <a:t>h</a:t>
            </a:r>
            <a:r>
              <a:rPr sz="1800" spc="20" dirty="0">
                <a:solidFill>
                  <a:srgbClr val="535353"/>
                </a:solidFill>
                <a:latin typeface="Century Gothic"/>
                <a:cs typeface="Century Gothic"/>
              </a:rPr>
              <a:t>i</a:t>
            </a:r>
            <a:r>
              <a:rPr sz="1800" spc="-5" dirty="0">
                <a:solidFill>
                  <a:srgbClr val="535353"/>
                </a:solidFill>
                <a:latin typeface="Century Gothic"/>
                <a:cs typeface="Century Gothic"/>
              </a:rPr>
              <a:t>s</a:t>
            </a:r>
            <a:r>
              <a:rPr sz="1800" spc="-15" dirty="0">
                <a:solidFill>
                  <a:srgbClr val="535353"/>
                </a:solidFill>
                <a:latin typeface="Century Gothic"/>
                <a:cs typeface="Century Gothic"/>
              </a:rPr>
              <a:t>t</a:t>
            </a:r>
            <a:r>
              <a:rPr sz="1800" spc="-5" dirty="0">
                <a:solidFill>
                  <a:srgbClr val="535353"/>
                </a:solidFill>
                <a:latin typeface="Century Gothic"/>
                <a:cs typeface="Century Gothic"/>
              </a:rPr>
              <a:t>or</a:t>
            </a:r>
            <a:r>
              <a:rPr sz="1800" spc="20" dirty="0">
                <a:solidFill>
                  <a:srgbClr val="535353"/>
                </a:solidFill>
                <a:latin typeface="Century Gothic"/>
                <a:cs typeface="Century Gothic"/>
              </a:rPr>
              <a:t>i</a:t>
            </a:r>
            <a:r>
              <a:rPr sz="1800" spc="-5" dirty="0">
                <a:solidFill>
                  <a:srgbClr val="535353"/>
                </a:solidFill>
                <a:latin typeface="Century Gothic"/>
                <a:cs typeface="Century Gothic"/>
              </a:rPr>
              <a:t>c</a:t>
            </a:r>
            <a:r>
              <a:rPr sz="1800" spc="-10" dirty="0">
                <a:solidFill>
                  <a:srgbClr val="535353"/>
                </a:solidFill>
                <a:latin typeface="Century Gothic"/>
                <a:cs typeface="Century Gothic"/>
              </a:rPr>
              <a:t>a</a:t>
            </a:r>
            <a:r>
              <a:rPr sz="1800" dirty="0">
                <a:solidFill>
                  <a:srgbClr val="535353"/>
                </a:solidFill>
                <a:latin typeface="Century Gothic"/>
                <a:cs typeface="Century Gothic"/>
              </a:rPr>
              <a:t>l</a:t>
            </a:r>
            <a:r>
              <a:rPr sz="1800" spc="-20" dirty="0">
                <a:solidFill>
                  <a:srgbClr val="535353"/>
                </a:solidFill>
                <a:latin typeface="Century Gothic"/>
                <a:cs typeface="Century Gothic"/>
              </a:rPr>
              <a:t> </a:t>
            </a:r>
            <a:r>
              <a:rPr sz="1800" spc="-5" dirty="0">
                <a:solidFill>
                  <a:srgbClr val="535353"/>
                </a:solidFill>
                <a:latin typeface="Century Gothic"/>
                <a:cs typeface="Century Gothic"/>
              </a:rPr>
              <a:t>o</a:t>
            </a:r>
            <a:r>
              <a:rPr sz="1800" spc="20" dirty="0">
                <a:solidFill>
                  <a:srgbClr val="535353"/>
                </a:solidFill>
                <a:latin typeface="Century Gothic"/>
                <a:cs typeface="Century Gothic"/>
              </a:rPr>
              <a:t>v</a:t>
            </a:r>
            <a:r>
              <a:rPr sz="1800" spc="-10" dirty="0">
                <a:solidFill>
                  <a:srgbClr val="535353"/>
                </a:solidFill>
                <a:latin typeface="Century Gothic"/>
                <a:cs typeface="Century Gothic"/>
              </a:rPr>
              <a:t>e</a:t>
            </a:r>
            <a:r>
              <a:rPr sz="1800" spc="-5" dirty="0">
                <a:solidFill>
                  <a:srgbClr val="535353"/>
                </a:solidFill>
                <a:latin typeface="Century Gothic"/>
                <a:cs typeface="Century Gothic"/>
              </a:rPr>
              <a:t>r</a:t>
            </a:r>
            <a:r>
              <a:rPr sz="1800" spc="20" dirty="0">
                <a:solidFill>
                  <a:srgbClr val="535353"/>
                </a:solidFill>
                <a:latin typeface="Century Gothic"/>
                <a:cs typeface="Century Gothic"/>
              </a:rPr>
              <a:t>v</a:t>
            </a:r>
            <a:r>
              <a:rPr sz="1800" spc="10" dirty="0">
                <a:solidFill>
                  <a:srgbClr val="535353"/>
                </a:solidFill>
                <a:latin typeface="Century Gothic"/>
                <a:cs typeface="Century Gothic"/>
              </a:rPr>
              <a:t>i</a:t>
            </a:r>
            <a:r>
              <a:rPr sz="1800" spc="-10" dirty="0">
                <a:solidFill>
                  <a:srgbClr val="535353"/>
                </a:solidFill>
                <a:latin typeface="Century Gothic"/>
                <a:cs typeface="Century Gothic"/>
              </a:rPr>
              <a:t>e</a:t>
            </a:r>
            <a:r>
              <a:rPr sz="1800" spc="-35" dirty="0">
                <a:solidFill>
                  <a:srgbClr val="535353"/>
                </a:solidFill>
                <a:latin typeface="Century Gothic"/>
                <a:cs typeface="Century Gothic"/>
              </a:rPr>
              <a:t>w</a:t>
            </a:r>
            <a:r>
              <a:rPr sz="1800" dirty="0">
                <a:solidFill>
                  <a:srgbClr val="535353"/>
                </a:solidFill>
                <a:latin typeface="Century Gothic"/>
                <a:cs typeface="Century Gothic"/>
              </a:rPr>
              <a:t>.</a:t>
            </a:r>
            <a:r>
              <a:rPr sz="1800" spc="10" dirty="0">
                <a:solidFill>
                  <a:srgbClr val="535353"/>
                </a:solidFill>
                <a:latin typeface="Century Gothic"/>
                <a:cs typeface="Century Gothic"/>
              </a:rPr>
              <a:t> </a:t>
            </a:r>
            <a:r>
              <a:rPr sz="1800" dirty="0">
                <a:solidFill>
                  <a:srgbClr val="535353"/>
                </a:solidFill>
                <a:latin typeface="Century Gothic"/>
                <a:cs typeface="Century Gothic"/>
              </a:rPr>
              <a:t>P</a:t>
            </a:r>
            <a:r>
              <a:rPr sz="1800" spc="-10" dirty="0">
                <a:solidFill>
                  <a:srgbClr val="535353"/>
                </a:solidFill>
                <a:latin typeface="Century Gothic"/>
                <a:cs typeface="Century Gothic"/>
              </a:rPr>
              <a:t>en</a:t>
            </a:r>
            <a:r>
              <a:rPr sz="1800" dirty="0">
                <a:solidFill>
                  <a:srgbClr val="535353"/>
                </a:solidFill>
                <a:latin typeface="Century Gothic"/>
                <a:cs typeface="Century Gothic"/>
              </a:rPr>
              <a:t>za S</a:t>
            </a:r>
            <a:r>
              <a:rPr sz="1800" spc="-15" dirty="0">
                <a:solidFill>
                  <a:srgbClr val="535353"/>
                </a:solidFill>
                <a:latin typeface="Century Gothic"/>
                <a:cs typeface="Century Gothic"/>
              </a:rPr>
              <a:t>t</a:t>
            </a:r>
            <a:r>
              <a:rPr sz="1800" spc="-10" dirty="0">
                <a:solidFill>
                  <a:srgbClr val="535353"/>
                </a:solidFill>
                <a:latin typeface="Century Gothic"/>
                <a:cs typeface="Century Gothic"/>
              </a:rPr>
              <a:t>at</a:t>
            </a:r>
            <a:r>
              <a:rPr sz="1800" dirty="0">
                <a:solidFill>
                  <a:srgbClr val="535353"/>
                </a:solidFill>
                <a:latin typeface="Century Gothic"/>
                <a:cs typeface="Century Gothic"/>
              </a:rPr>
              <a:t>e</a:t>
            </a:r>
            <a:r>
              <a:rPr sz="1800" spc="35" dirty="0">
                <a:solidFill>
                  <a:srgbClr val="535353"/>
                </a:solidFill>
                <a:latin typeface="Century Gothic"/>
                <a:cs typeface="Century Gothic"/>
              </a:rPr>
              <a:t> </a:t>
            </a:r>
            <a:r>
              <a:rPr sz="1800" spc="-30" dirty="0">
                <a:solidFill>
                  <a:srgbClr val="535353"/>
                </a:solidFill>
                <a:latin typeface="Century Gothic"/>
                <a:cs typeface="Century Gothic"/>
              </a:rPr>
              <a:t>U</a:t>
            </a:r>
            <a:r>
              <a:rPr sz="1800" spc="-10" dirty="0">
                <a:solidFill>
                  <a:srgbClr val="535353"/>
                </a:solidFill>
                <a:latin typeface="Century Gothic"/>
                <a:cs typeface="Century Gothic"/>
              </a:rPr>
              <a:t>n</a:t>
            </a:r>
            <a:r>
              <a:rPr sz="1800" spc="20" dirty="0">
                <a:solidFill>
                  <a:srgbClr val="535353"/>
                </a:solidFill>
                <a:latin typeface="Century Gothic"/>
                <a:cs typeface="Century Gothic"/>
              </a:rPr>
              <a:t>iv</a:t>
            </a:r>
            <a:r>
              <a:rPr sz="1800" spc="-10" dirty="0">
                <a:solidFill>
                  <a:srgbClr val="535353"/>
                </a:solidFill>
                <a:latin typeface="Century Gothic"/>
                <a:cs typeface="Century Gothic"/>
              </a:rPr>
              <a:t>e</a:t>
            </a:r>
            <a:r>
              <a:rPr sz="1800" spc="-5" dirty="0">
                <a:solidFill>
                  <a:srgbClr val="535353"/>
                </a:solidFill>
                <a:latin typeface="Century Gothic"/>
                <a:cs typeface="Century Gothic"/>
              </a:rPr>
              <a:t>rs</a:t>
            </a:r>
            <a:r>
              <a:rPr sz="1800" spc="20" dirty="0">
                <a:solidFill>
                  <a:srgbClr val="535353"/>
                </a:solidFill>
                <a:latin typeface="Century Gothic"/>
                <a:cs typeface="Century Gothic"/>
              </a:rPr>
              <a:t>i</a:t>
            </a:r>
            <a:r>
              <a:rPr sz="1800" spc="-15" dirty="0">
                <a:solidFill>
                  <a:srgbClr val="535353"/>
                </a:solidFill>
                <a:latin typeface="Century Gothic"/>
                <a:cs typeface="Century Gothic"/>
              </a:rPr>
              <a:t>t</a:t>
            </a:r>
            <a:r>
              <a:rPr sz="1800" dirty="0">
                <a:solidFill>
                  <a:srgbClr val="535353"/>
                </a:solidFill>
                <a:latin typeface="Century Gothic"/>
                <a:cs typeface="Century Gothic"/>
              </a:rPr>
              <a:t>y P</a:t>
            </a:r>
            <a:r>
              <a:rPr sz="1800" spc="-5" dirty="0">
                <a:solidFill>
                  <a:srgbClr val="535353"/>
                </a:solidFill>
                <a:latin typeface="Century Gothic"/>
                <a:cs typeface="Century Gothic"/>
              </a:rPr>
              <a:t>r</a:t>
            </a:r>
            <a:r>
              <a:rPr sz="1800" spc="-10" dirty="0">
                <a:solidFill>
                  <a:srgbClr val="535353"/>
                </a:solidFill>
                <a:latin typeface="Century Gothic"/>
                <a:cs typeface="Century Gothic"/>
              </a:rPr>
              <a:t>e</a:t>
            </a:r>
            <a:r>
              <a:rPr sz="1800" spc="-5" dirty="0">
                <a:solidFill>
                  <a:srgbClr val="535353"/>
                </a:solidFill>
                <a:latin typeface="Century Gothic"/>
                <a:cs typeface="Century Gothic"/>
              </a:rPr>
              <a:t>s</a:t>
            </a:r>
            <a:r>
              <a:rPr sz="1800" dirty="0">
                <a:solidFill>
                  <a:srgbClr val="535353"/>
                </a:solidFill>
                <a:latin typeface="Century Gothic"/>
                <a:cs typeface="Century Gothic"/>
              </a:rPr>
              <a:t>s </a:t>
            </a:r>
            <a:r>
              <a:rPr sz="1800" i="1" spc="-5" dirty="0">
                <a:solidFill>
                  <a:srgbClr val="535353"/>
                </a:solidFill>
                <a:latin typeface="Century Gothic"/>
                <a:cs typeface="Century Gothic"/>
              </a:rPr>
              <a:t>“U</a:t>
            </a:r>
            <a:r>
              <a:rPr sz="1800" i="1" spc="-10" dirty="0">
                <a:solidFill>
                  <a:srgbClr val="535353"/>
                </a:solidFill>
                <a:latin typeface="Century Gothic"/>
                <a:cs typeface="Century Gothic"/>
              </a:rPr>
              <a:t>n</a:t>
            </a:r>
            <a:r>
              <a:rPr sz="1800" i="1" spc="10" dirty="0">
                <a:solidFill>
                  <a:srgbClr val="535353"/>
                </a:solidFill>
                <a:latin typeface="Century Gothic"/>
                <a:cs typeface="Century Gothic"/>
              </a:rPr>
              <a:t>i</a:t>
            </a:r>
            <a:r>
              <a:rPr sz="1800" i="1" spc="-5" dirty="0">
                <a:solidFill>
                  <a:srgbClr val="535353"/>
                </a:solidFill>
                <a:latin typeface="Century Gothic"/>
                <a:cs typeface="Century Gothic"/>
              </a:rPr>
              <a:t>v</a:t>
            </a:r>
            <a:r>
              <a:rPr sz="1800" i="1" spc="-10" dirty="0">
                <a:solidFill>
                  <a:srgbClr val="535353"/>
                </a:solidFill>
                <a:latin typeface="Century Gothic"/>
                <a:cs typeface="Century Gothic"/>
              </a:rPr>
              <a:t>e</a:t>
            </a:r>
            <a:r>
              <a:rPr sz="1800" i="1" spc="-5" dirty="0">
                <a:solidFill>
                  <a:srgbClr val="535353"/>
                </a:solidFill>
                <a:latin typeface="Century Gothic"/>
                <a:cs typeface="Century Gothic"/>
              </a:rPr>
              <a:t>rs</a:t>
            </a:r>
            <a:r>
              <a:rPr sz="1800" i="1" spc="10" dirty="0">
                <a:solidFill>
                  <a:srgbClr val="535353"/>
                </a:solidFill>
                <a:latin typeface="Century Gothic"/>
                <a:cs typeface="Century Gothic"/>
              </a:rPr>
              <a:t>it</a:t>
            </a:r>
            <a:r>
              <a:rPr sz="1800" i="1" dirty="0">
                <a:solidFill>
                  <a:srgbClr val="535353"/>
                </a:solidFill>
                <a:latin typeface="Century Gothic"/>
                <a:cs typeface="Century Gothic"/>
              </a:rPr>
              <a:t>y</a:t>
            </a:r>
            <a:r>
              <a:rPr sz="1800" i="1" spc="-15" dirty="0">
                <a:solidFill>
                  <a:srgbClr val="535353"/>
                </a:solidFill>
                <a:latin typeface="Century Gothic"/>
                <a:cs typeface="Century Gothic"/>
              </a:rPr>
              <a:t> </a:t>
            </a:r>
            <a:r>
              <a:rPr sz="1800" i="1" dirty="0">
                <a:solidFill>
                  <a:srgbClr val="535353"/>
                </a:solidFill>
                <a:latin typeface="Century Gothic"/>
                <a:cs typeface="Century Gothic"/>
              </a:rPr>
              <a:t>P</a:t>
            </a:r>
            <a:r>
              <a:rPr sz="1800" i="1" spc="-5" dirty="0">
                <a:solidFill>
                  <a:srgbClr val="535353"/>
                </a:solidFill>
                <a:latin typeface="Century Gothic"/>
                <a:cs typeface="Century Gothic"/>
              </a:rPr>
              <a:t>roc</a:t>
            </a:r>
            <a:r>
              <a:rPr sz="1800" i="1" spc="-10" dirty="0">
                <a:solidFill>
                  <a:srgbClr val="535353"/>
                </a:solidFill>
                <a:latin typeface="Century Gothic"/>
                <a:cs typeface="Century Gothic"/>
              </a:rPr>
              <a:t>ee</a:t>
            </a:r>
            <a:r>
              <a:rPr sz="1800" i="1" dirty="0">
                <a:solidFill>
                  <a:srgbClr val="535353"/>
                </a:solidFill>
                <a:latin typeface="Century Gothic"/>
                <a:cs typeface="Century Gothic"/>
              </a:rPr>
              <a:t>d</a:t>
            </a:r>
            <a:r>
              <a:rPr sz="1800" i="1" spc="10" dirty="0">
                <a:solidFill>
                  <a:srgbClr val="535353"/>
                </a:solidFill>
                <a:latin typeface="Century Gothic"/>
                <a:cs typeface="Century Gothic"/>
              </a:rPr>
              <a:t>i</a:t>
            </a:r>
            <a:r>
              <a:rPr sz="1800" i="1" spc="-10" dirty="0">
                <a:solidFill>
                  <a:srgbClr val="535353"/>
                </a:solidFill>
                <a:latin typeface="Century Gothic"/>
                <a:cs typeface="Century Gothic"/>
              </a:rPr>
              <a:t>n</a:t>
            </a:r>
            <a:r>
              <a:rPr sz="1800" i="1" dirty="0">
                <a:solidFill>
                  <a:srgbClr val="535353"/>
                </a:solidFill>
                <a:latin typeface="Century Gothic"/>
                <a:cs typeface="Century Gothic"/>
              </a:rPr>
              <a:t>gs</a:t>
            </a:r>
            <a:r>
              <a:rPr sz="1800" i="1" spc="15" dirty="0">
                <a:solidFill>
                  <a:srgbClr val="535353"/>
                </a:solidFill>
                <a:latin typeface="Century Gothic"/>
                <a:cs typeface="Century Gothic"/>
              </a:rPr>
              <a:t> </a:t>
            </a:r>
            <a:r>
              <a:rPr sz="1800" i="1" spc="10" dirty="0">
                <a:solidFill>
                  <a:srgbClr val="535353"/>
                </a:solidFill>
                <a:latin typeface="Century Gothic"/>
                <a:cs typeface="Century Gothic"/>
              </a:rPr>
              <a:t>i</a:t>
            </a:r>
            <a:r>
              <a:rPr sz="1800" i="1" dirty="0">
                <a:solidFill>
                  <a:srgbClr val="535353"/>
                </a:solidFill>
                <a:latin typeface="Century Gothic"/>
                <a:cs typeface="Century Gothic"/>
              </a:rPr>
              <a:t>n </a:t>
            </a:r>
            <a:r>
              <a:rPr sz="1800" i="1" spc="-5" dirty="0">
                <a:solidFill>
                  <a:srgbClr val="535353"/>
                </a:solidFill>
                <a:latin typeface="Century Gothic"/>
                <a:cs typeface="Century Gothic"/>
              </a:rPr>
              <a:t>Vo</a:t>
            </a:r>
            <a:r>
              <a:rPr sz="1800" i="1" dirty="0">
                <a:solidFill>
                  <a:srgbClr val="535353"/>
                </a:solidFill>
                <a:latin typeface="Century Gothic"/>
                <a:cs typeface="Century Gothic"/>
              </a:rPr>
              <a:t>lga </a:t>
            </a:r>
            <a:r>
              <a:rPr sz="1800" i="1" spc="-5" dirty="0">
                <a:solidFill>
                  <a:srgbClr val="535353"/>
                </a:solidFill>
                <a:latin typeface="Century Gothic"/>
                <a:cs typeface="Century Gothic"/>
              </a:rPr>
              <a:t>R</a:t>
            </a:r>
            <a:r>
              <a:rPr sz="1800" i="1" spc="-10" dirty="0">
                <a:solidFill>
                  <a:srgbClr val="535353"/>
                </a:solidFill>
                <a:latin typeface="Century Gothic"/>
                <a:cs typeface="Century Gothic"/>
              </a:rPr>
              <a:t>e</a:t>
            </a:r>
            <a:r>
              <a:rPr sz="1800" i="1" dirty="0">
                <a:solidFill>
                  <a:srgbClr val="535353"/>
                </a:solidFill>
                <a:latin typeface="Century Gothic"/>
                <a:cs typeface="Century Gothic"/>
              </a:rPr>
              <a:t>g</a:t>
            </a:r>
            <a:r>
              <a:rPr sz="1800" i="1" spc="10" dirty="0">
                <a:solidFill>
                  <a:srgbClr val="535353"/>
                </a:solidFill>
                <a:latin typeface="Century Gothic"/>
                <a:cs typeface="Century Gothic"/>
              </a:rPr>
              <a:t>i</a:t>
            </a:r>
            <a:r>
              <a:rPr sz="1800" i="1" spc="-5" dirty="0">
                <a:solidFill>
                  <a:srgbClr val="535353"/>
                </a:solidFill>
                <a:latin typeface="Century Gothic"/>
                <a:cs typeface="Century Gothic"/>
              </a:rPr>
              <a:t>o</a:t>
            </a:r>
            <a:r>
              <a:rPr sz="1800" i="1" spc="-10" dirty="0">
                <a:solidFill>
                  <a:srgbClr val="535353"/>
                </a:solidFill>
                <a:latin typeface="Century Gothic"/>
                <a:cs typeface="Century Gothic"/>
              </a:rPr>
              <a:t>n</a:t>
            </a:r>
            <a:r>
              <a:rPr sz="1800" i="1" dirty="0">
                <a:solidFill>
                  <a:srgbClr val="535353"/>
                </a:solidFill>
                <a:latin typeface="Century Gothic"/>
                <a:cs typeface="Century Gothic"/>
              </a:rPr>
              <a:t>”</a:t>
            </a:r>
            <a:r>
              <a:rPr sz="1800" i="1" spc="5" dirty="0">
                <a:solidFill>
                  <a:srgbClr val="535353"/>
                </a:solidFill>
                <a:latin typeface="Century Gothic"/>
                <a:cs typeface="Century Gothic"/>
              </a:rPr>
              <a:t> </a:t>
            </a:r>
            <a:r>
              <a:rPr sz="1800" spc="-5" dirty="0">
                <a:solidFill>
                  <a:srgbClr val="535353"/>
                </a:solidFill>
                <a:latin typeface="Century Gothic"/>
                <a:cs typeface="Century Gothic"/>
              </a:rPr>
              <a:t>spo</a:t>
            </a:r>
            <a:r>
              <a:rPr sz="1800" spc="-10" dirty="0">
                <a:solidFill>
                  <a:srgbClr val="535353"/>
                </a:solidFill>
                <a:latin typeface="Century Gothic"/>
                <a:cs typeface="Century Gothic"/>
              </a:rPr>
              <a:t>n</a:t>
            </a:r>
            <a:r>
              <a:rPr sz="1800" spc="-5" dirty="0">
                <a:solidFill>
                  <a:srgbClr val="535353"/>
                </a:solidFill>
                <a:latin typeface="Century Gothic"/>
                <a:cs typeface="Century Gothic"/>
              </a:rPr>
              <a:t>sor</a:t>
            </a:r>
            <a:r>
              <a:rPr sz="1800" spc="-10" dirty="0">
                <a:solidFill>
                  <a:srgbClr val="535353"/>
                </a:solidFill>
                <a:latin typeface="Century Gothic"/>
                <a:cs typeface="Century Gothic"/>
              </a:rPr>
              <a:t>e</a:t>
            </a:r>
            <a:r>
              <a:rPr sz="1800" dirty="0">
                <a:solidFill>
                  <a:srgbClr val="535353"/>
                </a:solidFill>
                <a:latin typeface="Century Gothic"/>
                <a:cs typeface="Century Gothic"/>
              </a:rPr>
              <a:t>d</a:t>
            </a:r>
            <a:r>
              <a:rPr sz="1800" spc="30" dirty="0">
                <a:solidFill>
                  <a:srgbClr val="535353"/>
                </a:solidFill>
                <a:latin typeface="Century Gothic"/>
                <a:cs typeface="Century Gothic"/>
              </a:rPr>
              <a:t> </a:t>
            </a:r>
            <a:r>
              <a:rPr sz="1800" spc="-5" dirty="0">
                <a:solidFill>
                  <a:srgbClr val="535353"/>
                </a:solidFill>
                <a:latin typeface="Century Gothic"/>
                <a:cs typeface="Century Gothic"/>
              </a:rPr>
              <a:t>b</a:t>
            </a:r>
            <a:r>
              <a:rPr sz="1800" dirty="0">
                <a:solidFill>
                  <a:srgbClr val="535353"/>
                </a:solidFill>
                <a:latin typeface="Century Gothic"/>
                <a:cs typeface="Century Gothic"/>
              </a:rPr>
              <a:t>y </a:t>
            </a:r>
            <a:r>
              <a:rPr sz="1800" spc="-5" dirty="0">
                <a:solidFill>
                  <a:srgbClr val="535353"/>
                </a:solidFill>
                <a:latin typeface="Century Gothic"/>
                <a:cs typeface="Century Gothic"/>
              </a:rPr>
              <a:t>Russ</a:t>
            </a:r>
            <a:r>
              <a:rPr sz="1800" spc="20" dirty="0">
                <a:solidFill>
                  <a:srgbClr val="535353"/>
                </a:solidFill>
                <a:latin typeface="Century Gothic"/>
                <a:cs typeface="Century Gothic"/>
              </a:rPr>
              <a:t>i</a:t>
            </a:r>
            <a:r>
              <a:rPr sz="1800" spc="-10" dirty="0">
                <a:solidFill>
                  <a:srgbClr val="535353"/>
                </a:solidFill>
                <a:latin typeface="Century Gothic"/>
                <a:cs typeface="Century Gothic"/>
              </a:rPr>
              <a:t>a</a:t>
            </a:r>
            <a:r>
              <a:rPr sz="1800" dirty="0">
                <a:solidFill>
                  <a:srgbClr val="535353"/>
                </a:solidFill>
                <a:latin typeface="Century Gothic"/>
                <a:cs typeface="Century Gothic"/>
              </a:rPr>
              <a:t>n </a:t>
            </a:r>
            <a:r>
              <a:rPr sz="1800" spc="10" dirty="0">
                <a:solidFill>
                  <a:srgbClr val="535353"/>
                </a:solidFill>
                <a:latin typeface="Century Gothic"/>
                <a:cs typeface="Century Gothic"/>
              </a:rPr>
              <a:t>M</a:t>
            </a:r>
            <a:r>
              <a:rPr sz="1800" spc="20" dirty="0">
                <a:solidFill>
                  <a:srgbClr val="535353"/>
                </a:solidFill>
                <a:latin typeface="Century Gothic"/>
                <a:cs typeface="Century Gothic"/>
              </a:rPr>
              <a:t>i</a:t>
            </a:r>
            <a:r>
              <a:rPr sz="1800" spc="-10" dirty="0">
                <a:solidFill>
                  <a:srgbClr val="535353"/>
                </a:solidFill>
                <a:latin typeface="Century Gothic"/>
                <a:cs typeface="Century Gothic"/>
              </a:rPr>
              <a:t>n</a:t>
            </a:r>
            <a:r>
              <a:rPr sz="1800" spc="10" dirty="0">
                <a:solidFill>
                  <a:srgbClr val="535353"/>
                </a:solidFill>
                <a:latin typeface="Century Gothic"/>
                <a:cs typeface="Century Gothic"/>
              </a:rPr>
              <a:t>i</a:t>
            </a:r>
            <a:r>
              <a:rPr sz="1800" spc="-5" dirty="0">
                <a:solidFill>
                  <a:srgbClr val="535353"/>
                </a:solidFill>
                <a:latin typeface="Century Gothic"/>
                <a:cs typeface="Century Gothic"/>
              </a:rPr>
              <a:t>s</a:t>
            </a:r>
            <a:r>
              <a:rPr sz="1800" spc="-10" dirty="0">
                <a:solidFill>
                  <a:srgbClr val="535353"/>
                </a:solidFill>
                <a:latin typeface="Century Gothic"/>
                <a:cs typeface="Century Gothic"/>
              </a:rPr>
              <a:t>t</a:t>
            </a:r>
            <a:r>
              <a:rPr sz="1800" spc="-5" dirty="0">
                <a:solidFill>
                  <a:srgbClr val="535353"/>
                </a:solidFill>
                <a:latin typeface="Century Gothic"/>
                <a:cs typeface="Century Gothic"/>
              </a:rPr>
              <a:t>r</a:t>
            </a:r>
            <a:r>
              <a:rPr sz="1800" dirty="0">
                <a:solidFill>
                  <a:srgbClr val="535353"/>
                </a:solidFill>
                <a:latin typeface="Century Gothic"/>
                <a:cs typeface="Century Gothic"/>
              </a:rPr>
              <a:t>y</a:t>
            </a:r>
            <a:r>
              <a:rPr sz="1800" spc="-25" dirty="0">
                <a:solidFill>
                  <a:srgbClr val="535353"/>
                </a:solidFill>
                <a:latin typeface="Century Gothic"/>
                <a:cs typeface="Century Gothic"/>
              </a:rPr>
              <a:t> </a:t>
            </a:r>
            <a:r>
              <a:rPr sz="1800" spc="-5" dirty="0">
                <a:solidFill>
                  <a:srgbClr val="535353"/>
                </a:solidFill>
                <a:latin typeface="Century Gothic"/>
                <a:cs typeface="Century Gothic"/>
              </a:rPr>
              <a:t>o</a:t>
            </a:r>
            <a:r>
              <a:rPr sz="1800" dirty="0">
                <a:solidFill>
                  <a:srgbClr val="535353"/>
                </a:solidFill>
                <a:latin typeface="Century Gothic"/>
                <a:cs typeface="Century Gothic"/>
              </a:rPr>
              <a:t>f</a:t>
            </a:r>
            <a:r>
              <a:rPr sz="1800" spc="-10" dirty="0">
                <a:solidFill>
                  <a:srgbClr val="535353"/>
                </a:solidFill>
                <a:latin typeface="Century Gothic"/>
                <a:cs typeface="Century Gothic"/>
              </a:rPr>
              <a:t> H</a:t>
            </a:r>
            <a:r>
              <a:rPr sz="1800" spc="20" dirty="0">
                <a:solidFill>
                  <a:srgbClr val="535353"/>
                </a:solidFill>
                <a:latin typeface="Century Gothic"/>
                <a:cs typeface="Century Gothic"/>
              </a:rPr>
              <a:t>i</a:t>
            </a:r>
            <a:r>
              <a:rPr sz="1800" dirty="0">
                <a:solidFill>
                  <a:srgbClr val="535353"/>
                </a:solidFill>
                <a:latin typeface="Century Gothic"/>
                <a:cs typeface="Century Gothic"/>
              </a:rPr>
              <a:t>g</a:t>
            </a:r>
            <a:r>
              <a:rPr sz="1800" spc="-10" dirty="0">
                <a:solidFill>
                  <a:srgbClr val="535353"/>
                </a:solidFill>
                <a:latin typeface="Century Gothic"/>
                <a:cs typeface="Century Gothic"/>
              </a:rPr>
              <a:t>he</a:t>
            </a:r>
            <a:r>
              <a:rPr sz="1800" dirty="0">
                <a:solidFill>
                  <a:srgbClr val="535353"/>
                </a:solidFill>
                <a:latin typeface="Century Gothic"/>
                <a:cs typeface="Century Gothic"/>
              </a:rPr>
              <a:t>r</a:t>
            </a:r>
            <a:r>
              <a:rPr sz="1800" spc="-10" dirty="0">
                <a:solidFill>
                  <a:srgbClr val="535353"/>
                </a:solidFill>
                <a:latin typeface="Century Gothic"/>
                <a:cs typeface="Century Gothic"/>
              </a:rPr>
              <a:t> E</a:t>
            </a:r>
            <a:r>
              <a:rPr sz="1800" dirty="0">
                <a:solidFill>
                  <a:srgbClr val="535353"/>
                </a:solidFill>
                <a:latin typeface="Century Gothic"/>
                <a:cs typeface="Century Gothic"/>
              </a:rPr>
              <a:t>d</a:t>
            </a:r>
            <a:r>
              <a:rPr sz="1800" spc="-5" dirty="0">
                <a:solidFill>
                  <a:srgbClr val="535353"/>
                </a:solidFill>
                <a:latin typeface="Century Gothic"/>
                <a:cs typeface="Century Gothic"/>
              </a:rPr>
              <a:t>uc</a:t>
            </a:r>
            <a:r>
              <a:rPr sz="1800" spc="-10" dirty="0">
                <a:solidFill>
                  <a:srgbClr val="535353"/>
                </a:solidFill>
                <a:latin typeface="Century Gothic"/>
                <a:cs typeface="Century Gothic"/>
              </a:rPr>
              <a:t>at</a:t>
            </a:r>
            <a:r>
              <a:rPr sz="1800" spc="20" dirty="0">
                <a:solidFill>
                  <a:srgbClr val="535353"/>
                </a:solidFill>
                <a:latin typeface="Century Gothic"/>
                <a:cs typeface="Century Gothic"/>
              </a:rPr>
              <a:t>i</a:t>
            </a:r>
            <a:r>
              <a:rPr sz="1800" spc="-5" dirty="0">
                <a:solidFill>
                  <a:srgbClr val="535353"/>
                </a:solidFill>
                <a:latin typeface="Century Gothic"/>
                <a:cs typeface="Century Gothic"/>
              </a:rPr>
              <a:t>o</a:t>
            </a:r>
            <a:r>
              <a:rPr sz="1800" dirty="0">
                <a:solidFill>
                  <a:srgbClr val="535353"/>
                </a:solidFill>
                <a:latin typeface="Century Gothic"/>
                <a:cs typeface="Century Gothic"/>
              </a:rPr>
              <a:t>n</a:t>
            </a:r>
            <a:r>
              <a:rPr sz="1800" spc="10" dirty="0">
                <a:solidFill>
                  <a:srgbClr val="535353"/>
                </a:solidFill>
                <a:latin typeface="Century Gothic"/>
                <a:cs typeface="Century Gothic"/>
              </a:rPr>
              <a:t> </a:t>
            </a:r>
            <a:r>
              <a:rPr sz="1800" spc="-10" dirty="0">
                <a:solidFill>
                  <a:srgbClr val="535353"/>
                </a:solidFill>
                <a:latin typeface="Century Gothic"/>
                <a:cs typeface="Century Gothic"/>
              </a:rPr>
              <a:t>an</a:t>
            </a:r>
            <a:r>
              <a:rPr sz="1800" dirty="0">
                <a:solidFill>
                  <a:srgbClr val="535353"/>
                </a:solidFill>
                <a:latin typeface="Century Gothic"/>
                <a:cs typeface="Century Gothic"/>
              </a:rPr>
              <a:t>d</a:t>
            </a:r>
            <a:r>
              <a:rPr sz="1800" spc="5" dirty="0">
                <a:solidFill>
                  <a:srgbClr val="535353"/>
                </a:solidFill>
                <a:latin typeface="Century Gothic"/>
                <a:cs typeface="Century Gothic"/>
              </a:rPr>
              <a:t> </a:t>
            </a:r>
            <a:r>
              <a:rPr sz="1800" dirty="0">
                <a:solidFill>
                  <a:srgbClr val="535353"/>
                </a:solidFill>
                <a:latin typeface="Century Gothic"/>
                <a:cs typeface="Century Gothic"/>
              </a:rPr>
              <a:t>S</a:t>
            </a:r>
            <a:r>
              <a:rPr sz="1800" spc="-5" dirty="0">
                <a:solidFill>
                  <a:srgbClr val="535353"/>
                </a:solidFill>
                <a:latin typeface="Century Gothic"/>
                <a:cs typeface="Century Gothic"/>
              </a:rPr>
              <a:t>c</a:t>
            </a:r>
            <a:r>
              <a:rPr sz="1800" spc="20" dirty="0">
                <a:solidFill>
                  <a:srgbClr val="535353"/>
                </a:solidFill>
                <a:latin typeface="Century Gothic"/>
                <a:cs typeface="Century Gothic"/>
              </a:rPr>
              <a:t>i</a:t>
            </a:r>
            <a:r>
              <a:rPr sz="1800" spc="-10" dirty="0">
                <a:solidFill>
                  <a:srgbClr val="535353"/>
                </a:solidFill>
                <a:latin typeface="Century Gothic"/>
                <a:cs typeface="Century Gothic"/>
              </a:rPr>
              <a:t>en</a:t>
            </a:r>
            <a:r>
              <a:rPr sz="1800" spc="-5" dirty="0">
                <a:solidFill>
                  <a:srgbClr val="535353"/>
                </a:solidFill>
                <a:latin typeface="Century Gothic"/>
                <a:cs typeface="Century Gothic"/>
              </a:rPr>
              <a:t>c</a:t>
            </a:r>
            <a:r>
              <a:rPr sz="1800" spc="-10" dirty="0">
                <a:solidFill>
                  <a:srgbClr val="535353"/>
                </a:solidFill>
                <a:latin typeface="Century Gothic"/>
                <a:cs typeface="Century Gothic"/>
              </a:rPr>
              <a:t>e</a:t>
            </a:r>
            <a:r>
              <a:rPr sz="1800" dirty="0">
                <a:solidFill>
                  <a:srgbClr val="535353"/>
                </a:solidFill>
                <a:latin typeface="Century Gothic"/>
                <a:cs typeface="Century Gothic"/>
              </a:rPr>
              <a:t>,</a:t>
            </a:r>
            <a:r>
              <a:rPr sz="1800" spc="5" dirty="0">
                <a:solidFill>
                  <a:srgbClr val="535353"/>
                </a:solidFill>
                <a:latin typeface="Century Gothic"/>
                <a:cs typeface="Century Gothic"/>
              </a:rPr>
              <a:t> </a:t>
            </a:r>
            <a:r>
              <a:rPr sz="1800" i="1" spc="-5" dirty="0">
                <a:solidFill>
                  <a:srgbClr val="535353"/>
                </a:solidFill>
                <a:latin typeface="Century Gothic"/>
                <a:cs typeface="Century Gothic"/>
              </a:rPr>
              <a:t>4</a:t>
            </a:r>
            <a:r>
              <a:rPr sz="1800" dirty="0">
                <a:solidFill>
                  <a:srgbClr val="535353"/>
                </a:solidFill>
                <a:latin typeface="Century Gothic"/>
                <a:cs typeface="Century Gothic"/>
              </a:rPr>
              <a:t>,</a:t>
            </a:r>
            <a:r>
              <a:rPr sz="1800" spc="10" dirty="0">
                <a:solidFill>
                  <a:srgbClr val="535353"/>
                </a:solidFill>
                <a:latin typeface="Century Gothic"/>
                <a:cs typeface="Century Gothic"/>
              </a:rPr>
              <a:t> </a:t>
            </a:r>
            <a:r>
              <a:rPr sz="1800" spc="-5" dirty="0">
                <a:solidFill>
                  <a:srgbClr val="535353"/>
                </a:solidFill>
                <a:latin typeface="Century Gothic"/>
                <a:cs typeface="Century Gothic"/>
              </a:rPr>
              <a:t>146</a:t>
            </a:r>
            <a:r>
              <a:rPr sz="1800" dirty="0">
                <a:solidFill>
                  <a:srgbClr val="535353"/>
                </a:solidFill>
                <a:latin typeface="Century Gothic"/>
                <a:cs typeface="Century Gothic"/>
              </a:rPr>
              <a:t>-</a:t>
            </a:r>
            <a:r>
              <a:rPr sz="1800" spc="-5" dirty="0">
                <a:solidFill>
                  <a:srgbClr val="535353"/>
                </a:solidFill>
                <a:latin typeface="Century Gothic"/>
                <a:cs typeface="Century Gothic"/>
              </a:rPr>
              <a:t>156</a:t>
            </a:r>
            <a:r>
              <a:rPr sz="1800" dirty="0">
                <a:solidFill>
                  <a:srgbClr val="535353"/>
                </a:solidFill>
                <a:latin typeface="Century Gothic"/>
                <a:cs typeface="Century Gothic"/>
              </a:rPr>
              <a:t>.</a:t>
            </a:r>
            <a:endParaRPr sz="1800">
              <a:latin typeface="Century Gothic"/>
              <a:cs typeface="Century Gothic"/>
            </a:endParaRPr>
          </a:p>
          <a:p>
            <a:pPr>
              <a:lnSpc>
                <a:spcPct val="100000"/>
              </a:lnSpc>
              <a:spcBef>
                <a:spcPts val="34"/>
              </a:spcBef>
            </a:pPr>
            <a:endParaRPr sz="2600">
              <a:latin typeface="Times New Roman"/>
              <a:cs typeface="Times New Roman"/>
            </a:endParaRPr>
          </a:p>
          <a:p>
            <a:pPr marL="12700" marR="1005840">
              <a:lnSpc>
                <a:spcPct val="70000"/>
              </a:lnSpc>
            </a:pPr>
            <a:r>
              <a:rPr sz="1800" spc="-10" dirty="0">
                <a:solidFill>
                  <a:srgbClr val="535353"/>
                </a:solidFill>
                <a:latin typeface="Century Gothic"/>
                <a:cs typeface="Century Gothic"/>
              </a:rPr>
              <a:t>h</a:t>
            </a:r>
            <a:r>
              <a:rPr sz="1800" spc="-15" dirty="0">
                <a:solidFill>
                  <a:srgbClr val="535353"/>
                </a:solidFill>
                <a:latin typeface="Century Gothic"/>
                <a:cs typeface="Century Gothic"/>
              </a:rPr>
              <a:t>tt</a:t>
            </a:r>
            <a:r>
              <a:rPr sz="1800" spc="-5" dirty="0">
                <a:solidFill>
                  <a:srgbClr val="535353"/>
                </a:solidFill>
                <a:latin typeface="Century Gothic"/>
                <a:cs typeface="Century Gothic"/>
              </a:rPr>
              <a:t>ps</a:t>
            </a:r>
            <a:r>
              <a:rPr sz="1800" spc="-20" dirty="0">
                <a:solidFill>
                  <a:srgbClr val="535353"/>
                </a:solidFill>
                <a:latin typeface="Century Gothic"/>
                <a:cs typeface="Century Gothic"/>
              </a:rPr>
              <a:t>:</a:t>
            </a:r>
            <a:r>
              <a:rPr sz="1800" spc="5" dirty="0">
                <a:solidFill>
                  <a:srgbClr val="535353"/>
                </a:solidFill>
                <a:latin typeface="Century Gothic"/>
                <a:cs typeface="Century Gothic"/>
              </a:rPr>
              <a:t>//</a:t>
            </a:r>
            <a:r>
              <a:rPr sz="1800" spc="-5" dirty="0">
                <a:solidFill>
                  <a:srgbClr val="535353"/>
                </a:solidFill>
                <a:latin typeface="Century Gothic"/>
                <a:cs typeface="Century Gothic"/>
              </a:rPr>
              <a:t>c</a:t>
            </a:r>
            <a:r>
              <a:rPr sz="1800" spc="-10" dirty="0">
                <a:solidFill>
                  <a:srgbClr val="535353"/>
                </a:solidFill>
                <a:latin typeface="Century Gothic"/>
                <a:cs typeface="Century Gothic"/>
              </a:rPr>
              <a:t>y</a:t>
            </a:r>
            <a:r>
              <a:rPr sz="1800" spc="-5" dirty="0">
                <a:solidFill>
                  <a:srgbClr val="535353"/>
                </a:solidFill>
                <a:latin typeface="Century Gothic"/>
                <a:cs typeface="Century Gothic"/>
              </a:rPr>
              <a:t>b</a:t>
            </a:r>
            <a:r>
              <a:rPr sz="1800" spc="-10" dirty="0">
                <a:solidFill>
                  <a:srgbClr val="535353"/>
                </a:solidFill>
                <a:latin typeface="Century Gothic"/>
                <a:cs typeface="Century Gothic"/>
              </a:rPr>
              <a:t>e</a:t>
            </a:r>
            <a:r>
              <a:rPr sz="1800" spc="-5" dirty="0">
                <a:solidFill>
                  <a:srgbClr val="535353"/>
                </a:solidFill>
                <a:latin typeface="Century Gothic"/>
                <a:cs typeface="Century Gothic"/>
              </a:rPr>
              <a:t>r</a:t>
            </a:r>
            <a:r>
              <a:rPr sz="1800" spc="10" dirty="0">
                <a:solidFill>
                  <a:srgbClr val="535353"/>
                </a:solidFill>
                <a:latin typeface="Century Gothic"/>
                <a:cs typeface="Century Gothic"/>
              </a:rPr>
              <a:t>l</a:t>
            </a:r>
            <a:r>
              <a:rPr sz="1800" spc="5" dirty="0">
                <a:solidFill>
                  <a:srgbClr val="535353"/>
                </a:solidFill>
                <a:latin typeface="Century Gothic"/>
                <a:cs typeface="Century Gothic"/>
              </a:rPr>
              <a:t>e</a:t>
            </a:r>
            <a:r>
              <a:rPr sz="1800" spc="-10" dirty="0">
                <a:solidFill>
                  <a:srgbClr val="535353"/>
                </a:solidFill>
                <a:latin typeface="Century Gothic"/>
                <a:cs typeface="Century Gothic"/>
              </a:rPr>
              <a:t>n</a:t>
            </a:r>
            <a:r>
              <a:rPr sz="1800" spc="20" dirty="0">
                <a:solidFill>
                  <a:srgbClr val="535353"/>
                </a:solidFill>
                <a:latin typeface="Century Gothic"/>
                <a:cs typeface="Century Gothic"/>
              </a:rPr>
              <a:t>i</a:t>
            </a:r>
            <a:r>
              <a:rPr sz="1800" spc="-10" dirty="0">
                <a:solidFill>
                  <a:srgbClr val="535353"/>
                </a:solidFill>
                <a:latin typeface="Century Gothic"/>
                <a:cs typeface="Century Gothic"/>
              </a:rPr>
              <a:t>n</a:t>
            </a:r>
            <a:r>
              <a:rPr sz="1800" spc="-5" dirty="0">
                <a:solidFill>
                  <a:srgbClr val="535353"/>
                </a:solidFill>
                <a:latin typeface="Century Gothic"/>
                <a:cs typeface="Century Gothic"/>
              </a:rPr>
              <a:t>k</a:t>
            </a:r>
            <a:r>
              <a:rPr sz="1800" spc="-10" dirty="0">
                <a:solidFill>
                  <a:srgbClr val="535353"/>
                </a:solidFill>
                <a:latin typeface="Century Gothic"/>
                <a:cs typeface="Century Gothic"/>
              </a:rPr>
              <a:t>a</a:t>
            </a:r>
            <a:r>
              <a:rPr sz="1800" spc="-20" dirty="0">
                <a:solidFill>
                  <a:srgbClr val="535353"/>
                </a:solidFill>
                <a:latin typeface="Century Gothic"/>
                <a:cs typeface="Century Gothic"/>
              </a:rPr>
              <a:t>.</a:t>
            </a:r>
            <a:r>
              <a:rPr sz="1800" spc="10" dirty="0">
                <a:solidFill>
                  <a:srgbClr val="535353"/>
                </a:solidFill>
                <a:latin typeface="Century Gothic"/>
                <a:cs typeface="Century Gothic"/>
              </a:rPr>
              <a:t>r</a:t>
            </a:r>
            <a:r>
              <a:rPr sz="1800" spc="-5" dirty="0">
                <a:solidFill>
                  <a:srgbClr val="535353"/>
                </a:solidFill>
                <a:latin typeface="Century Gothic"/>
                <a:cs typeface="Century Gothic"/>
              </a:rPr>
              <a:t>u</a:t>
            </a:r>
            <a:r>
              <a:rPr sz="1800" spc="5" dirty="0">
                <a:solidFill>
                  <a:srgbClr val="535353"/>
                </a:solidFill>
                <a:latin typeface="Century Gothic"/>
                <a:cs typeface="Century Gothic"/>
              </a:rPr>
              <a:t>/</a:t>
            </a:r>
            <a:r>
              <a:rPr sz="1800" spc="-10" dirty="0">
                <a:solidFill>
                  <a:srgbClr val="535353"/>
                </a:solidFill>
                <a:latin typeface="Century Gothic"/>
                <a:cs typeface="Century Gothic"/>
              </a:rPr>
              <a:t>a</a:t>
            </a:r>
            <a:r>
              <a:rPr sz="1800" spc="-5" dirty="0">
                <a:solidFill>
                  <a:srgbClr val="535353"/>
                </a:solidFill>
                <a:latin typeface="Century Gothic"/>
                <a:cs typeface="Century Gothic"/>
              </a:rPr>
              <a:t>r</a:t>
            </a:r>
            <a:r>
              <a:rPr sz="1800" spc="-10" dirty="0">
                <a:solidFill>
                  <a:srgbClr val="535353"/>
                </a:solidFill>
                <a:latin typeface="Century Gothic"/>
                <a:cs typeface="Century Gothic"/>
              </a:rPr>
              <a:t>t</a:t>
            </a:r>
            <a:r>
              <a:rPr sz="1800" spc="20" dirty="0">
                <a:solidFill>
                  <a:srgbClr val="535353"/>
                </a:solidFill>
                <a:latin typeface="Century Gothic"/>
                <a:cs typeface="Century Gothic"/>
              </a:rPr>
              <a:t>i</a:t>
            </a:r>
            <a:r>
              <a:rPr sz="1800" spc="-5" dirty="0">
                <a:solidFill>
                  <a:srgbClr val="535353"/>
                </a:solidFill>
                <a:latin typeface="Century Gothic"/>
                <a:cs typeface="Century Gothic"/>
              </a:rPr>
              <a:t>c</a:t>
            </a:r>
            <a:r>
              <a:rPr sz="1800" spc="10" dirty="0">
                <a:solidFill>
                  <a:srgbClr val="535353"/>
                </a:solidFill>
                <a:latin typeface="Century Gothic"/>
                <a:cs typeface="Century Gothic"/>
              </a:rPr>
              <a:t>l</a:t>
            </a:r>
            <a:r>
              <a:rPr sz="1800" spc="-10" dirty="0">
                <a:solidFill>
                  <a:srgbClr val="535353"/>
                </a:solidFill>
                <a:latin typeface="Century Gothic"/>
                <a:cs typeface="Century Gothic"/>
              </a:rPr>
              <a:t>e</a:t>
            </a:r>
            <a:r>
              <a:rPr sz="1800" spc="5" dirty="0">
                <a:solidFill>
                  <a:srgbClr val="535353"/>
                </a:solidFill>
                <a:latin typeface="Century Gothic"/>
                <a:cs typeface="Century Gothic"/>
              </a:rPr>
              <a:t>/</a:t>
            </a:r>
            <a:r>
              <a:rPr sz="1800" spc="20" dirty="0">
                <a:solidFill>
                  <a:srgbClr val="535353"/>
                </a:solidFill>
                <a:latin typeface="Century Gothic"/>
                <a:cs typeface="Century Gothic"/>
              </a:rPr>
              <a:t>v</a:t>
            </a:r>
            <a:r>
              <a:rPr sz="1800" spc="5" dirty="0">
                <a:solidFill>
                  <a:srgbClr val="535353"/>
                </a:solidFill>
                <a:latin typeface="Century Gothic"/>
                <a:cs typeface="Century Gothic"/>
              </a:rPr>
              <a:t>/</a:t>
            </a:r>
            <a:r>
              <a:rPr sz="1800" spc="20" dirty="0">
                <a:solidFill>
                  <a:srgbClr val="535353"/>
                </a:solidFill>
                <a:latin typeface="Century Gothic"/>
                <a:cs typeface="Century Gothic"/>
              </a:rPr>
              <a:t>i</a:t>
            </a:r>
            <a:r>
              <a:rPr sz="1800" spc="-10" dirty="0">
                <a:solidFill>
                  <a:srgbClr val="535353"/>
                </a:solidFill>
                <a:latin typeface="Century Gothic"/>
                <a:cs typeface="Century Gothic"/>
              </a:rPr>
              <a:t>nte</a:t>
            </a:r>
            <a:r>
              <a:rPr sz="1800" spc="-5" dirty="0">
                <a:solidFill>
                  <a:srgbClr val="535353"/>
                </a:solidFill>
                <a:latin typeface="Century Gothic"/>
                <a:cs typeface="Century Gothic"/>
              </a:rPr>
              <a:t>r</a:t>
            </a:r>
            <a:r>
              <a:rPr sz="1800" spc="-10" dirty="0">
                <a:solidFill>
                  <a:srgbClr val="535353"/>
                </a:solidFill>
                <a:latin typeface="Century Gothic"/>
                <a:cs typeface="Century Gothic"/>
              </a:rPr>
              <a:t>na</a:t>
            </a:r>
            <a:r>
              <a:rPr sz="1800" spc="-15" dirty="0">
                <a:solidFill>
                  <a:srgbClr val="535353"/>
                </a:solidFill>
                <a:latin typeface="Century Gothic"/>
                <a:cs typeface="Century Gothic"/>
              </a:rPr>
              <a:t>t</a:t>
            </a:r>
            <a:r>
              <a:rPr sz="1800" spc="20" dirty="0">
                <a:solidFill>
                  <a:srgbClr val="535353"/>
                </a:solidFill>
                <a:latin typeface="Century Gothic"/>
                <a:cs typeface="Century Gothic"/>
              </a:rPr>
              <a:t>i</a:t>
            </a:r>
            <a:r>
              <a:rPr sz="1800" spc="-5" dirty="0">
                <a:solidFill>
                  <a:srgbClr val="535353"/>
                </a:solidFill>
                <a:latin typeface="Century Gothic"/>
                <a:cs typeface="Century Gothic"/>
              </a:rPr>
              <a:t>o</a:t>
            </a:r>
            <a:r>
              <a:rPr sz="1800" spc="-10" dirty="0">
                <a:solidFill>
                  <a:srgbClr val="535353"/>
                </a:solidFill>
                <a:latin typeface="Century Gothic"/>
                <a:cs typeface="Century Gothic"/>
              </a:rPr>
              <a:t>na</a:t>
            </a:r>
            <a:r>
              <a:rPr sz="1800" spc="5" dirty="0">
                <a:solidFill>
                  <a:srgbClr val="535353"/>
                </a:solidFill>
                <a:latin typeface="Century Gothic"/>
                <a:cs typeface="Century Gothic"/>
              </a:rPr>
              <a:t>l</a:t>
            </a:r>
            <a:r>
              <a:rPr sz="1800" dirty="0">
                <a:solidFill>
                  <a:srgbClr val="535353"/>
                </a:solidFill>
                <a:latin typeface="Century Gothic"/>
                <a:cs typeface="Century Gothic"/>
              </a:rPr>
              <a:t>-</a:t>
            </a:r>
            <a:r>
              <a:rPr sz="1800" spc="-10" dirty="0">
                <a:solidFill>
                  <a:srgbClr val="535353"/>
                </a:solidFill>
                <a:latin typeface="Century Gothic"/>
                <a:cs typeface="Century Gothic"/>
              </a:rPr>
              <a:t>e</a:t>
            </a:r>
            <a:r>
              <a:rPr sz="1800" dirty="0">
                <a:solidFill>
                  <a:srgbClr val="535353"/>
                </a:solidFill>
                <a:latin typeface="Century Gothic"/>
                <a:cs typeface="Century Gothic"/>
              </a:rPr>
              <a:t>d</a:t>
            </a:r>
            <a:r>
              <a:rPr sz="1800" spc="-5" dirty="0">
                <a:solidFill>
                  <a:srgbClr val="535353"/>
                </a:solidFill>
                <a:latin typeface="Century Gothic"/>
                <a:cs typeface="Century Gothic"/>
              </a:rPr>
              <a:t>uc</a:t>
            </a:r>
            <a:r>
              <a:rPr sz="1800" spc="-10" dirty="0">
                <a:solidFill>
                  <a:srgbClr val="535353"/>
                </a:solidFill>
                <a:latin typeface="Century Gothic"/>
                <a:cs typeface="Century Gothic"/>
              </a:rPr>
              <a:t>a</a:t>
            </a:r>
            <a:r>
              <a:rPr sz="1800" spc="-15" dirty="0">
                <a:solidFill>
                  <a:srgbClr val="535353"/>
                </a:solidFill>
                <a:latin typeface="Century Gothic"/>
                <a:cs typeface="Century Gothic"/>
              </a:rPr>
              <a:t>t</a:t>
            </a:r>
            <a:r>
              <a:rPr sz="1800" spc="20" dirty="0">
                <a:solidFill>
                  <a:srgbClr val="535353"/>
                </a:solidFill>
                <a:latin typeface="Century Gothic"/>
                <a:cs typeface="Century Gothic"/>
              </a:rPr>
              <a:t>i</a:t>
            </a:r>
            <a:r>
              <a:rPr sz="1800" spc="-5" dirty="0">
                <a:solidFill>
                  <a:srgbClr val="535353"/>
                </a:solidFill>
                <a:latin typeface="Century Gothic"/>
                <a:cs typeface="Century Gothic"/>
              </a:rPr>
              <a:t>o</a:t>
            </a:r>
            <a:r>
              <a:rPr sz="1800" spc="-10" dirty="0">
                <a:solidFill>
                  <a:srgbClr val="535353"/>
                </a:solidFill>
                <a:latin typeface="Century Gothic"/>
                <a:cs typeface="Century Gothic"/>
              </a:rPr>
              <a:t>na</a:t>
            </a:r>
            <a:r>
              <a:rPr sz="1800" spc="10" dirty="0">
                <a:solidFill>
                  <a:srgbClr val="535353"/>
                </a:solidFill>
                <a:latin typeface="Century Gothic"/>
                <a:cs typeface="Century Gothic"/>
              </a:rPr>
              <a:t>l</a:t>
            </a:r>
            <a:r>
              <a:rPr sz="1800" dirty="0">
                <a:solidFill>
                  <a:srgbClr val="535353"/>
                </a:solidFill>
                <a:latin typeface="Century Gothic"/>
                <a:cs typeface="Century Gothic"/>
              </a:rPr>
              <a:t>- </a:t>
            </a:r>
            <a:r>
              <a:rPr sz="1800" spc="-10" dirty="0">
                <a:solidFill>
                  <a:srgbClr val="535353"/>
                </a:solidFill>
                <a:latin typeface="Century Gothic"/>
                <a:cs typeface="Century Gothic"/>
              </a:rPr>
              <a:t>e</a:t>
            </a:r>
            <a:r>
              <a:rPr sz="1800" dirty="0">
                <a:solidFill>
                  <a:srgbClr val="535353"/>
                </a:solidFill>
                <a:latin typeface="Century Gothic"/>
                <a:cs typeface="Century Gothic"/>
              </a:rPr>
              <a:t>x</a:t>
            </a:r>
            <a:r>
              <a:rPr sz="1800" spc="-5" dirty="0">
                <a:solidFill>
                  <a:srgbClr val="535353"/>
                </a:solidFill>
                <a:latin typeface="Century Gothic"/>
                <a:cs typeface="Century Gothic"/>
              </a:rPr>
              <a:t>c</a:t>
            </a:r>
            <a:r>
              <a:rPr sz="1800" spc="-10" dirty="0">
                <a:solidFill>
                  <a:srgbClr val="535353"/>
                </a:solidFill>
                <a:latin typeface="Century Gothic"/>
                <a:cs typeface="Century Gothic"/>
              </a:rPr>
              <a:t>han</a:t>
            </a:r>
            <a:r>
              <a:rPr sz="1800" dirty="0">
                <a:solidFill>
                  <a:srgbClr val="535353"/>
                </a:solidFill>
                <a:latin typeface="Century Gothic"/>
                <a:cs typeface="Century Gothic"/>
              </a:rPr>
              <a:t>g</a:t>
            </a:r>
            <a:r>
              <a:rPr sz="1800" spc="-10" dirty="0">
                <a:solidFill>
                  <a:srgbClr val="535353"/>
                </a:solidFill>
                <a:latin typeface="Century Gothic"/>
                <a:cs typeface="Century Gothic"/>
              </a:rPr>
              <a:t>e</a:t>
            </a:r>
            <a:r>
              <a:rPr sz="1800" dirty="0">
                <a:solidFill>
                  <a:srgbClr val="535353"/>
                </a:solidFill>
                <a:latin typeface="Century Gothic"/>
                <a:cs typeface="Century Gothic"/>
              </a:rPr>
              <a:t>-</a:t>
            </a:r>
            <a:r>
              <a:rPr sz="1800" spc="-5" dirty="0">
                <a:solidFill>
                  <a:srgbClr val="535353"/>
                </a:solidFill>
                <a:latin typeface="Century Gothic"/>
                <a:cs typeface="Century Gothic"/>
              </a:rPr>
              <a:t>pro</a:t>
            </a:r>
            <a:r>
              <a:rPr sz="1800" dirty="0">
                <a:solidFill>
                  <a:srgbClr val="535353"/>
                </a:solidFill>
                <a:latin typeface="Century Gothic"/>
                <a:cs typeface="Century Gothic"/>
              </a:rPr>
              <a:t>g</a:t>
            </a:r>
            <a:r>
              <a:rPr sz="1800" spc="-5" dirty="0">
                <a:solidFill>
                  <a:srgbClr val="535353"/>
                </a:solidFill>
                <a:latin typeface="Century Gothic"/>
                <a:cs typeface="Century Gothic"/>
              </a:rPr>
              <a:t>r</a:t>
            </a:r>
            <a:r>
              <a:rPr sz="1800" spc="-10" dirty="0">
                <a:solidFill>
                  <a:srgbClr val="535353"/>
                </a:solidFill>
                <a:latin typeface="Century Gothic"/>
                <a:cs typeface="Century Gothic"/>
              </a:rPr>
              <a:t>a</a:t>
            </a:r>
            <a:r>
              <a:rPr sz="1800" dirty="0">
                <a:solidFill>
                  <a:srgbClr val="535353"/>
                </a:solidFill>
                <a:latin typeface="Century Gothic"/>
                <a:cs typeface="Century Gothic"/>
              </a:rPr>
              <a:t>m</a:t>
            </a:r>
            <a:r>
              <a:rPr sz="1800" spc="-5" dirty="0">
                <a:solidFill>
                  <a:srgbClr val="535353"/>
                </a:solidFill>
                <a:latin typeface="Century Gothic"/>
                <a:cs typeface="Century Gothic"/>
              </a:rPr>
              <a:t>s</a:t>
            </a:r>
            <a:r>
              <a:rPr sz="1800" dirty="0">
                <a:solidFill>
                  <a:srgbClr val="535353"/>
                </a:solidFill>
                <a:latin typeface="Century Gothic"/>
                <a:cs typeface="Century Gothic"/>
              </a:rPr>
              <a:t>-</a:t>
            </a:r>
            <a:r>
              <a:rPr sz="1800" spc="-10" dirty="0">
                <a:solidFill>
                  <a:srgbClr val="535353"/>
                </a:solidFill>
                <a:latin typeface="Century Gothic"/>
                <a:cs typeface="Century Gothic"/>
              </a:rPr>
              <a:t>a</a:t>
            </a:r>
            <a:r>
              <a:rPr sz="1800" dirty="0">
                <a:solidFill>
                  <a:srgbClr val="535353"/>
                </a:solidFill>
                <a:latin typeface="Century Gothic"/>
                <a:cs typeface="Century Gothic"/>
              </a:rPr>
              <a:t>-</a:t>
            </a:r>
            <a:r>
              <a:rPr sz="1800" spc="-5" dirty="0">
                <a:solidFill>
                  <a:srgbClr val="535353"/>
                </a:solidFill>
                <a:latin typeface="Century Gothic"/>
                <a:cs typeface="Century Gothic"/>
              </a:rPr>
              <a:t>br</a:t>
            </a:r>
            <a:r>
              <a:rPr sz="1800" spc="20" dirty="0">
                <a:solidFill>
                  <a:srgbClr val="535353"/>
                </a:solidFill>
                <a:latin typeface="Century Gothic"/>
                <a:cs typeface="Century Gothic"/>
              </a:rPr>
              <a:t>i</a:t>
            </a:r>
            <a:r>
              <a:rPr sz="1800" spc="-10" dirty="0">
                <a:solidFill>
                  <a:srgbClr val="535353"/>
                </a:solidFill>
                <a:latin typeface="Century Gothic"/>
                <a:cs typeface="Century Gothic"/>
              </a:rPr>
              <a:t>e</a:t>
            </a:r>
            <a:r>
              <a:rPr sz="1800" spc="-5" dirty="0">
                <a:solidFill>
                  <a:srgbClr val="535353"/>
                </a:solidFill>
                <a:latin typeface="Century Gothic"/>
                <a:cs typeface="Century Gothic"/>
              </a:rPr>
              <a:t>f</a:t>
            </a:r>
            <a:r>
              <a:rPr sz="1800" dirty="0">
                <a:solidFill>
                  <a:srgbClr val="535353"/>
                </a:solidFill>
                <a:latin typeface="Century Gothic"/>
                <a:cs typeface="Century Gothic"/>
              </a:rPr>
              <a:t>-</a:t>
            </a:r>
            <a:r>
              <a:rPr sz="1800" spc="-10" dirty="0">
                <a:solidFill>
                  <a:srgbClr val="535353"/>
                </a:solidFill>
                <a:latin typeface="Century Gothic"/>
                <a:cs typeface="Century Gothic"/>
              </a:rPr>
              <a:t>h</a:t>
            </a:r>
            <a:r>
              <a:rPr sz="1800" spc="20" dirty="0">
                <a:solidFill>
                  <a:srgbClr val="535353"/>
                </a:solidFill>
                <a:latin typeface="Century Gothic"/>
                <a:cs typeface="Century Gothic"/>
              </a:rPr>
              <a:t>i</a:t>
            </a:r>
            <a:r>
              <a:rPr sz="1800" spc="-5" dirty="0">
                <a:solidFill>
                  <a:srgbClr val="535353"/>
                </a:solidFill>
                <a:latin typeface="Century Gothic"/>
                <a:cs typeface="Century Gothic"/>
              </a:rPr>
              <a:t>s</a:t>
            </a:r>
            <a:r>
              <a:rPr sz="1800" spc="-15" dirty="0">
                <a:solidFill>
                  <a:srgbClr val="535353"/>
                </a:solidFill>
                <a:latin typeface="Century Gothic"/>
                <a:cs typeface="Century Gothic"/>
              </a:rPr>
              <a:t>t</a:t>
            </a:r>
            <a:r>
              <a:rPr sz="1800" spc="-5" dirty="0">
                <a:solidFill>
                  <a:srgbClr val="535353"/>
                </a:solidFill>
                <a:latin typeface="Century Gothic"/>
                <a:cs typeface="Century Gothic"/>
              </a:rPr>
              <a:t>or</a:t>
            </a:r>
            <a:r>
              <a:rPr sz="1800" spc="20" dirty="0">
                <a:solidFill>
                  <a:srgbClr val="535353"/>
                </a:solidFill>
                <a:latin typeface="Century Gothic"/>
                <a:cs typeface="Century Gothic"/>
              </a:rPr>
              <a:t>i</a:t>
            </a:r>
            <a:r>
              <a:rPr sz="1800" spc="-5" dirty="0">
                <a:solidFill>
                  <a:srgbClr val="535353"/>
                </a:solidFill>
                <a:latin typeface="Century Gothic"/>
                <a:cs typeface="Century Gothic"/>
              </a:rPr>
              <a:t>c</a:t>
            </a:r>
            <a:r>
              <a:rPr sz="1800" spc="-10" dirty="0">
                <a:solidFill>
                  <a:srgbClr val="535353"/>
                </a:solidFill>
                <a:latin typeface="Century Gothic"/>
                <a:cs typeface="Century Gothic"/>
              </a:rPr>
              <a:t>a</a:t>
            </a:r>
            <a:r>
              <a:rPr sz="1800" spc="10" dirty="0">
                <a:solidFill>
                  <a:srgbClr val="535353"/>
                </a:solidFill>
                <a:latin typeface="Century Gothic"/>
                <a:cs typeface="Century Gothic"/>
              </a:rPr>
              <a:t>l</a:t>
            </a:r>
            <a:r>
              <a:rPr sz="1800" dirty="0">
                <a:solidFill>
                  <a:srgbClr val="535353"/>
                </a:solidFill>
                <a:latin typeface="Century Gothic"/>
                <a:cs typeface="Century Gothic"/>
              </a:rPr>
              <a:t>-</a:t>
            </a:r>
            <a:r>
              <a:rPr sz="1800" spc="-5" dirty="0">
                <a:solidFill>
                  <a:srgbClr val="535353"/>
                </a:solidFill>
                <a:latin typeface="Century Gothic"/>
                <a:cs typeface="Century Gothic"/>
              </a:rPr>
              <a:t>o</a:t>
            </a:r>
            <a:r>
              <a:rPr sz="1800" spc="20" dirty="0">
                <a:solidFill>
                  <a:srgbClr val="535353"/>
                </a:solidFill>
                <a:latin typeface="Century Gothic"/>
                <a:cs typeface="Century Gothic"/>
              </a:rPr>
              <a:t>v</a:t>
            </a:r>
            <a:r>
              <a:rPr sz="1800" spc="-10" dirty="0">
                <a:solidFill>
                  <a:srgbClr val="535353"/>
                </a:solidFill>
                <a:latin typeface="Century Gothic"/>
                <a:cs typeface="Century Gothic"/>
              </a:rPr>
              <a:t>e</a:t>
            </a:r>
            <a:r>
              <a:rPr sz="1800" spc="-5" dirty="0">
                <a:solidFill>
                  <a:srgbClr val="535353"/>
                </a:solidFill>
                <a:latin typeface="Century Gothic"/>
                <a:cs typeface="Century Gothic"/>
              </a:rPr>
              <a:t>r</a:t>
            </a:r>
            <a:r>
              <a:rPr sz="1800" spc="10" dirty="0">
                <a:solidFill>
                  <a:srgbClr val="535353"/>
                </a:solidFill>
                <a:latin typeface="Century Gothic"/>
                <a:cs typeface="Century Gothic"/>
              </a:rPr>
              <a:t>vi</a:t>
            </a:r>
            <a:r>
              <a:rPr sz="1800" spc="-10" dirty="0">
                <a:solidFill>
                  <a:srgbClr val="535353"/>
                </a:solidFill>
                <a:latin typeface="Century Gothic"/>
                <a:cs typeface="Century Gothic"/>
              </a:rPr>
              <a:t>ew</a:t>
            </a:r>
            <a:endParaRPr sz="1800">
              <a:latin typeface="Century Gothic"/>
              <a:cs typeface="Century Gothic"/>
            </a:endParaRP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296353" y="4211928"/>
            <a:ext cx="4551680" cy="764540"/>
          </a:xfrm>
          <a:prstGeom prst="rect">
            <a:avLst/>
          </a:prstGeom>
        </p:spPr>
        <p:txBody>
          <a:bodyPr vert="horz" wrap="square" lIns="0" tIns="0" rIns="0" bIns="0" rtlCol="0">
            <a:spAutoFit/>
          </a:bodyPr>
          <a:lstStyle/>
          <a:p>
            <a:pPr marL="12700" marR="5080">
              <a:lnSpc>
                <a:spcPts val="3020"/>
              </a:lnSpc>
            </a:pPr>
            <a:r>
              <a:rPr sz="2800" u="heavy" spc="-30" dirty="0">
                <a:solidFill>
                  <a:srgbClr val="90BB23"/>
                </a:solidFill>
                <a:latin typeface="Century Gothic"/>
                <a:cs typeface="Century Gothic"/>
                <a:hlinkClick r:id="rId4"/>
              </a:rPr>
              <a:t>A</a:t>
            </a:r>
            <a:r>
              <a:rPr sz="2800" u="heavy" spc="-15" dirty="0">
                <a:solidFill>
                  <a:srgbClr val="90BB23"/>
                </a:solidFill>
                <a:latin typeface="Century Gothic"/>
                <a:cs typeface="Century Gothic"/>
                <a:hlinkClick r:id="rId4"/>
              </a:rPr>
              <a:t>LL</a:t>
            </a:r>
            <a:r>
              <a:rPr sz="2800" u="heavy" spc="-30" dirty="0">
                <a:solidFill>
                  <a:srgbClr val="90BB23"/>
                </a:solidFill>
                <a:latin typeface="Century Gothic"/>
                <a:cs typeface="Century Gothic"/>
                <a:hlinkClick r:id="rId4"/>
              </a:rPr>
              <a:t>A.</a:t>
            </a:r>
            <a:r>
              <a:rPr sz="2800" u="heavy" spc="-20" dirty="0">
                <a:solidFill>
                  <a:srgbClr val="90BB23"/>
                </a:solidFill>
                <a:latin typeface="Century Gothic"/>
                <a:cs typeface="Century Gothic"/>
                <a:hlinkClick r:id="rId4"/>
              </a:rPr>
              <a:t>KOU</a:t>
            </a:r>
            <a:r>
              <a:rPr sz="2800" u="heavy" spc="-25" dirty="0">
                <a:solidFill>
                  <a:srgbClr val="90BB23"/>
                </a:solidFill>
                <a:latin typeface="Century Gothic"/>
                <a:cs typeface="Century Gothic"/>
                <a:hlinkClick r:id="rId4"/>
              </a:rPr>
              <a:t>R</a:t>
            </a:r>
            <a:r>
              <a:rPr sz="2800" u="heavy" spc="-20" dirty="0">
                <a:solidFill>
                  <a:srgbClr val="90BB23"/>
                </a:solidFill>
                <a:latin typeface="Century Gothic"/>
                <a:cs typeface="Century Gothic"/>
                <a:hlinkClick r:id="rId4"/>
              </a:rPr>
              <a:t>OV</a:t>
            </a:r>
            <a:r>
              <a:rPr sz="2800" u="heavy" spc="-30" dirty="0">
                <a:solidFill>
                  <a:srgbClr val="90BB23"/>
                </a:solidFill>
                <a:latin typeface="Century Gothic"/>
                <a:cs typeface="Century Gothic"/>
                <a:hlinkClick r:id="rId4"/>
              </a:rPr>
              <a:t>A@</a:t>
            </a:r>
            <a:r>
              <a:rPr sz="2800" u="heavy" spc="-15" dirty="0">
                <a:solidFill>
                  <a:srgbClr val="90BB23"/>
                </a:solidFill>
                <a:latin typeface="Century Gothic"/>
                <a:cs typeface="Century Gothic"/>
                <a:hlinkClick r:id="rId4"/>
              </a:rPr>
              <a:t>U</a:t>
            </a:r>
            <a:r>
              <a:rPr sz="2800" u="heavy" spc="-35" dirty="0">
                <a:solidFill>
                  <a:srgbClr val="90BB23"/>
                </a:solidFill>
                <a:latin typeface="Century Gothic"/>
                <a:cs typeface="Century Gothic"/>
                <a:hlinkClick r:id="rId4"/>
              </a:rPr>
              <a:t>C</a:t>
            </a:r>
            <a:r>
              <a:rPr sz="2800" u="heavy" spc="-5" dirty="0">
                <a:solidFill>
                  <a:srgbClr val="90BB23"/>
                </a:solidFill>
                <a:latin typeface="Century Gothic"/>
                <a:cs typeface="Century Gothic"/>
                <a:hlinkClick r:id="rId4"/>
              </a:rPr>
              <a:t>F</a:t>
            </a:r>
            <a:r>
              <a:rPr sz="2800" u="heavy" spc="-30" dirty="0">
                <a:solidFill>
                  <a:srgbClr val="90BB23"/>
                </a:solidFill>
                <a:latin typeface="Century Gothic"/>
                <a:cs typeface="Century Gothic"/>
                <a:hlinkClick r:id="rId4"/>
              </a:rPr>
              <a:t>.</a:t>
            </a:r>
            <a:r>
              <a:rPr sz="2800" u="heavy" spc="-5" dirty="0">
                <a:solidFill>
                  <a:srgbClr val="90BB23"/>
                </a:solidFill>
                <a:latin typeface="Century Gothic"/>
                <a:cs typeface="Century Gothic"/>
                <a:hlinkClick r:id="rId4"/>
              </a:rPr>
              <a:t>E</a:t>
            </a:r>
            <a:r>
              <a:rPr sz="2800" u="heavy" spc="-30" dirty="0">
                <a:solidFill>
                  <a:srgbClr val="90BB23"/>
                </a:solidFill>
                <a:latin typeface="Century Gothic"/>
                <a:cs typeface="Century Gothic"/>
                <a:hlinkClick r:id="rId4"/>
              </a:rPr>
              <a:t>D</a:t>
            </a:r>
            <a:r>
              <a:rPr sz="2800" u="heavy" spc="-20" dirty="0">
                <a:solidFill>
                  <a:srgbClr val="90BB23"/>
                </a:solidFill>
                <a:latin typeface="Century Gothic"/>
                <a:cs typeface="Century Gothic"/>
                <a:hlinkClick r:id="rId4"/>
              </a:rPr>
              <a:t>U</a:t>
            </a:r>
            <a:r>
              <a:rPr sz="2800" spc="-10" dirty="0">
                <a:solidFill>
                  <a:srgbClr val="90BB23"/>
                </a:solidFill>
                <a:latin typeface="Century Gothic"/>
                <a:cs typeface="Century Gothic"/>
              </a:rPr>
              <a:t> </a:t>
            </a:r>
            <a:r>
              <a:rPr sz="2800" u="heavy" spc="-20" dirty="0">
                <a:solidFill>
                  <a:srgbClr val="90BB23"/>
                </a:solidFill>
                <a:latin typeface="Century Gothic"/>
                <a:cs typeface="Century Gothic"/>
                <a:hlinkClick r:id="rId5"/>
              </a:rPr>
              <a:t>S</a:t>
            </a:r>
            <a:r>
              <a:rPr sz="2800" u="heavy" spc="-35" dirty="0">
                <a:solidFill>
                  <a:srgbClr val="90BB23"/>
                </a:solidFill>
                <a:latin typeface="Century Gothic"/>
                <a:cs typeface="Century Gothic"/>
                <a:hlinkClick r:id="rId5"/>
              </a:rPr>
              <a:t>AN</a:t>
            </a:r>
            <a:r>
              <a:rPr sz="2800" u="heavy" spc="-20" dirty="0">
                <a:solidFill>
                  <a:srgbClr val="90BB23"/>
                </a:solidFill>
                <a:latin typeface="Century Gothic"/>
                <a:cs typeface="Century Gothic"/>
                <a:hlinkClick r:id="rId5"/>
              </a:rPr>
              <a:t>T</a:t>
            </a:r>
            <a:r>
              <a:rPr sz="2800" u="heavy" spc="-35" dirty="0">
                <a:solidFill>
                  <a:srgbClr val="90BB23"/>
                </a:solidFill>
                <a:latin typeface="Century Gothic"/>
                <a:cs typeface="Century Gothic"/>
                <a:hlinkClick r:id="rId5"/>
              </a:rPr>
              <a:t>ANA</a:t>
            </a:r>
            <a:r>
              <a:rPr sz="2800" u="heavy" spc="-25" dirty="0">
                <a:solidFill>
                  <a:srgbClr val="90BB23"/>
                </a:solidFill>
                <a:latin typeface="Century Gothic"/>
                <a:cs typeface="Century Gothic"/>
                <a:hlinkClick r:id="rId5"/>
              </a:rPr>
              <a:t>@</a:t>
            </a:r>
            <a:r>
              <a:rPr sz="2800" u="heavy" spc="-5" dirty="0">
                <a:solidFill>
                  <a:srgbClr val="90BB23"/>
                </a:solidFill>
                <a:latin typeface="Century Gothic"/>
                <a:cs typeface="Century Gothic"/>
                <a:hlinkClick r:id="rId5"/>
              </a:rPr>
              <a:t>U</a:t>
            </a:r>
            <a:r>
              <a:rPr sz="2800" u="heavy" spc="-20" dirty="0">
                <a:solidFill>
                  <a:srgbClr val="90BB23"/>
                </a:solidFill>
                <a:latin typeface="Century Gothic"/>
                <a:cs typeface="Century Gothic"/>
                <a:hlinkClick r:id="rId5"/>
              </a:rPr>
              <a:t>C</a:t>
            </a:r>
            <a:r>
              <a:rPr sz="2800" u="heavy" spc="-5" dirty="0">
                <a:solidFill>
                  <a:srgbClr val="90BB23"/>
                </a:solidFill>
                <a:latin typeface="Century Gothic"/>
                <a:cs typeface="Century Gothic"/>
                <a:hlinkClick r:id="rId5"/>
              </a:rPr>
              <a:t>F</a:t>
            </a:r>
            <a:r>
              <a:rPr sz="2800" u="heavy" spc="-30" dirty="0">
                <a:solidFill>
                  <a:srgbClr val="90BB23"/>
                </a:solidFill>
                <a:latin typeface="Century Gothic"/>
                <a:cs typeface="Century Gothic"/>
                <a:hlinkClick r:id="rId5"/>
              </a:rPr>
              <a:t>.</a:t>
            </a:r>
            <a:r>
              <a:rPr sz="2800" u="heavy" spc="-5" dirty="0">
                <a:solidFill>
                  <a:srgbClr val="90BB23"/>
                </a:solidFill>
                <a:latin typeface="Century Gothic"/>
                <a:cs typeface="Century Gothic"/>
                <a:hlinkClick r:id="rId5"/>
              </a:rPr>
              <a:t>E</a:t>
            </a:r>
            <a:r>
              <a:rPr sz="2800" u="heavy" spc="-30" dirty="0">
                <a:solidFill>
                  <a:srgbClr val="90BB23"/>
                </a:solidFill>
                <a:latin typeface="Century Gothic"/>
                <a:cs typeface="Century Gothic"/>
                <a:hlinkClick r:id="rId5"/>
              </a:rPr>
              <a:t>DU</a:t>
            </a:r>
            <a:endParaRPr sz="2800">
              <a:latin typeface="Century Gothic"/>
              <a:cs typeface="Century Gothic"/>
            </a:endParaRPr>
          </a:p>
        </p:txBody>
      </p:sp>
      <p:sp>
        <p:nvSpPr>
          <p:cNvPr id="4" name="object 4"/>
          <p:cNvSpPr txBox="1"/>
          <p:nvPr/>
        </p:nvSpPr>
        <p:spPr>
          <a:xfrm>
            <a:off x="1291889" y="729287"/>
            <a:ext cx="5494020" cy="828675"/>
          </a:xfrm>
          <a:prstGeom prst="rect">
            <a:avLst/>
          </a:prstGeom>
        </p:spPr>
        <p:txBody>
          <a:bodyPr vert="horz" wrap="square" lIns="0" tIns="0" rIns="0" bIns="0" rtlCol="0">
            <a:spAutoFit/>
          </a:bodyPr>
          <a:lstStyle/>
          <a:p>
            <a:pPr marL="12700" marR="4151629">
              <a:lnSpc>
                <a:spcPts val="2160"/>
              </a:lnSpc>
            </a:pPr>
            <a:r>
              <a:rPr sz="2000" spc="-5" dirty="0">
                <a:solidFill>
                  <a:srgbClr val="535353"/>
                </a:solidFill>
                <a:latin typeface="Century Gothic"/>
                <a:cs typeface="Century Gothic"/>
              </a:rPr>
              <a:t>T</a:t>
            </a:r>
            <a:r>
              <a:rPr sz="2000" dirty="0">
                <a:solidFill>
                  <a:srgbClr val="535353"/>
                </a:solidFill>
                <a:latin typeface="Century Gothic"/>
                <a:cs typeface="Century Gothic"/>
              </a:rPr>
              <a:t>h</a:t>
            </a:r>
            <a:r>
              <a:rPr sz="2000" spc="-5" dirty="0">
                <a:solidFill>
                  <a:srgbClr val="535353"/>
                </a:solidFill>
                <a:latin typeface="Century Gothic"/>
                <a:cs typeface="Century Gothic"/>
              </a:rPr>
              <a:t>a</a:t>
            </a:r>
            <a:r>
              <a:rPr sz="2000" dirty="0">
                <a:solidFill>
                  <a:srgbClr val="535353"/>
                </a:solidFill>
                <a:latin typeface="Century Gothic"/>
                <a:cs typeface="Century Gothic"/>
              </a:rPr>
              <a:t>nk</a:t>
            </a:r>
            <a:r>
              <a:rPr sz="2000" spc="-15" dirty="0">
                <a:solidFill>
                  <a:srgbClr val="535353"/>
                </a:solidFill>
                <a:latin typeface="Century Gothic"/>
                <a:cs typeface="Century Gothic"/>
              </a:rPr>
              <a:t> </a:t>
            </a:r>
            <a:r>
              <a:rPr sz="2000" spc="-10" dirty="0">
                <a:solidFill>
                  <a:srgbClr val="535353"/>
                </a:solidFill>
                <a:latin typeface="Century Gothic"/>
                <a:cs typeface="Century Gothic"/>
              </a:rPr>
              <a:t>y</a:t>
            </a:r>
            <a:r>
              <a:rPr sz="2000" spc="-5" dirty="0">
                <a:solidFill>
                  <a:srgbClr val="535353"/>
                </a:solidFill>
                <a:latin typeface="Century Gothic"/>
                <a:cs typeface="Century Gothic"/>
              </a:rPr>
              <a:t>o</a:t>
            </a:r>
            <a:r>
              <a:rPr sz="2000" spc="5" dirty="0">
                <a:solidFill>
                  <a:srgbClr val="535353"/>
                </a:solidFill>
                <a:latin typeface="Century Gothic"/>
                <a:cs typeface="Century Gothic"/>
              </a:rPr>
              <a:t>u</a:t>
            </a:r>
            <a:r>
              <a:rPr sz="2000" dirty="0">
                <a:solidFill>
                  <a:srgbClr val="535353"/>
                </a:solidFill>
                <a:latin typeface="Century Gothic"/>
                <a:cs typeface="Century Gothic"/>
              </a:rPr>
              <a:t>! </a:t>
            </a:r>
            <a:r>
              <a:rPr sz="2000" spc="-10" dirty="0">
                <a:solidFill>
                  <a:srgbClr val="535353"/>
                </a:solidFill>
                <a:latin typeface="Century Gothic"/>
                <a:cs typeface="Century Gothic"/>
              </a:rPr>
              <a:t>Q</a:t>
            </a:r>
            <a:r>
              <a:rPr sz="2000" dirty="0">
                <a:solidFill>
                  <a:srgbClr val="535353"/>
                </a:solidFill>
                <a:latin typeface="Century Gothic"/>
                <a:cs typeface="Century Gothic"/>
              </a:rPr>
              <a:t>/A</a:t>
            </a:r>
            <a:endParaRPr sz="2000">
              <a:latin typeface="Century Gothic"/>
              <a:cs typeface="Century Gothic"/>
            </a:endParaRPr>
          </a:p>
          <a:p>
            <a:pPr marL="12700">
              <a:lnSpc>
                <a:spcPts val="2130"/>
              </a:lnSpc>
            </a:pPr>
            <a:r>
              <a:rPr sz="2000" b="1" spc="5" dirty="0">
                <a:solidFill>
                  <a:srgbClr val="535353"/>
                </a:solidFill>
                <a:latin typeface="Century Gothic"/>
                <a:cs typeface="Century Gothic"/>
              </a:rPr>
              <a:t>N</a:t>
            </a:r>
            <a:r>
              <a:rPr sz="2000" b="1" dirty="0">
                <a:solidFill>
                  <a:srgbClr val="535353"/>
                </a:solidFill>
                <a:latin typeface="Century Gothic"/>
                <a:cs typeface="Century Gothic"/>
              </a:rPr>
              <a:t>e</a:t>
            </a:r>
            <a:r>
              <a:rPr sz="2000" b="1" spc="5" dirty="0">
                <a:solidFill>
                  <a:srgbClr val="535353"/>
                </a:solidFill>
                <a:latin typeface="Century Gothic"/>
                <a:cs typeface="Century Gothic"/>
              </a:rPr>
              <a:t>x</a:t>
            </a:r>
            <a:r>
              <a:rPr sz="2000" b="1" dirty="0">
                <a:solidFill>
                  <a:srgbClr val="535353"/>
                </a:solidFill>
                <a:latin typeface="Century Gothic"/>
                <a:cs typeface="Century Gothic"/>
              </a:rPr>
              <a:t>t</a:t>
            </a:r>
            <a:r>
              <a:rPr sz="2000" b="1" spc="-35" dirty="0">
                <a:solidFill>
                  <a:srgbClr val="535353"/>
                </a:solidFill>
                <a:latin typeface="Century Gothic"/>
                <a:cs typeface="Century Gothic"/>
              </a:rPr>
              <a:t> </a:t>
            </a:r>
            <a:r>
              <a:rPr sz="2000" dirty="0">
                <a:solidFill>
                  <a:srgbClr val="535353"/>
                </a:solidFill>
                <a:latin typeface="Century Gothic"/>
                <a:cs typeface="Century Gothic"/>
              </a:rPr>
              <a:t>m</a:t>
            </a:r>
            <a:r>
              <a:rPr sz="2000" spc="5" dirty="0">
                <a:solidFill>
                  <a:srgbClr val="535353"/>
                </a:solidFill>
                <a:latin typeface="Century Gothic"/>
                <a:cs typeface="Century Gothic"/>
              </a:rPr>
              <a:t>ee</a:t>
            </a:r>
            <a:r>
              <a:rPr sz="2000" dirty="0">
                <a:solidFill>
                  <a:srgbClr val="535353"/>
                </a:solidFill>
                <a:latin typeface="Century Gothic"/>
                <a:cs typeface="Century Gothic"/>
              </a:rPr>
              <a:t>t</a:t>
            </a:r>
            <a:r>
              <a:rPr sz="2000" spc="-5" dirty="0">
                <a:solidFill>
                  <a:srgbClr val="535353"/>
                </a:solidFill>
                <a:latin typeface="Century Gothic"/>
                <a:cs typeface="Century Gothic"/>
              </a:rPr>
              <a:t>i</a:t>
            </a:r>
            <a:r>
              <a:rPr sz="2000" dirty="0">
                <a:solidFill>
                  <a:srgbClr val="535353"/>
                </a:solidFill>
                <a:latin typeface="Century Gothic"/>
                <a:cs typeface="Century Gothic"/>
              </a:rPr>
              <a:t>ng</a:t>
            </a:r>
            <a:r>
              <a:rPr sz="2000" spc="-35" dirty="0">
                <a:solidFill>
                  <a:srgbClr val="535353"/>
                </a:solidFill>
                <a:latin typeface="Century Gothic"/>
                <a:cs typeface="Century Gothic"/>
              </a:rPr>
              <a:t> </a:t>
            </a:r>
            <a:r>
              <a:rPr sz="2000" spc="-5" dirty="0">
                <a:solidFill>
                  <a:srgbClr val="535353"/>
                </a:solidFill>
                <a:latin typeface="Century Gothic"/>
                <a:cs typeface="Century Gothic"/>
              </a:rPr>
              <a:t>i</a:t>
            </a:r>
            <a:r>
              <a:rPr sz="2000" dirty="0">
                <a:solidFill>
                  <a:srgbClr val="535353"/>
                </a:solidFill>
                <a:latin typeface="Century Gothic"/>
                <a:cs typeface="Century Gothic"/>
              </a:rPr>
              <a:t>s</a:t>
            </a:r>
            <a:r>
              <a:rPr sz="2000" spc="-15" dirty="0">
                <a:solidFill>
                  <a:srgbClr val="535353"/>
                </a:solidFill>
                <a:latin typeface="Century Gothic"/>
                <a:cs typeface="Century Gothic"/>
              </a:rPr>
              <a:t> </a:t>
            </a:r>
            <a:r>
              <a:rPr sz="2000" spc="-5" dirty="0">
                <a:solidFill>
                  <a:srgbClr val="535353"/>
                </a:solidFill>
                <a:latin typeface="Century Gothic"/>
                <a:cs typeface="Century Gothic"/>
              </a:rPr>
              <a:t>Oc</a:t>
            </a:r>
            <a:r>
              <a:rPr sz="2000" spc="15" dirty="0">
                <a:solidFill>
                  <a:srgbClr val="535353"/>
                </a:solidFill>
                <a:latin typeface="Century Gothic"/>
                <a:cs typeface="Century Gothic"/>
              </a:rPr>
              <a:t>t</a:t>
            </a:r>
            <a:r>
              <a:rPr sz="2000" spc="-5" dirty="0">
                <a:solidFill>
                  <a:srgbClr val="535353"/>
                </a:solidFill>
                <a:latin typeface="Century Gothic"/>
                <a:cs typeface="Century Gothic"/>
              </a:rPr>
              <a:t>o</a:t>
            </a:r>
            <a:r>
              <a:rPr sz="2000" dirty="0">
                <a:solidFill>
                  <a:srgbClr val="535353"/>
                </a:solidFill>
                <a:latin typeface="Century Gothic"/>
                <a:cs typeface="Century Gothic"/>
              </a:rPr>
              <a:t>b</a:t>
            </a:r>
            <a:r>
              <a:rPr sz="2000" spc="5" dirty="0">
                <a:solidFill>
                  <a:srgbClr val="535353"/>
                </a:solidFill>
                <a:latin typeface="Century Gothic"/>
                <a:cs typeface="Century Gothic"/>
              </a:rPr>
              <a:t>e</a:t>
            </a:r>
            <a:r>
              <a:rPr sz="2000" dirty="0">
                <a:solidFill>
                  <a:srgbClr val="535353"/>
                </a:solidFill>
                <a:latin typeface="Century Gothic"/>
                <a:cs typeface="Century Gothic"/>
              </a:rPr>
              <a:t>r</a:t>
            </a:r>
            <a:r>
              <a:rPr sz="2000" spc="-30" dirty="0">
                <a:solidFill>
                  <a:srgbClr val="535353"/>
                </a:solidFill>
                <a:latin typeface="Century Gothic"/>
                <a:cs typeface="Century Gothic"/>
              </a:rPr>
              <a:t> </a:t>
            </a:r>
            <a:r>
              <a:rPr sz="2000" spc="5" dirty="0">
                <a:solidFill>
                  <a:srgbClr val="535353"/>
                </a:solidFill>
                <a:latin typeface="Century Gothic"/>
                <a:cs typeface="Century Gothic"/>
              </a:rPr>
              <a:t>13</a:t>
            </a:r>
            <a:r>
              <a:rPr sz="2000" dirty="0">
                <a:solidFill>
                  <a:srgbClr val="535353"/>
                </a:solidFill>
                <a:latin typeface="Century Gothic"/>
                <a:cs typeface="Century Gothic"/>
              </a:rPr>
              <a:t>,</a:t>
            </a:r>
            <a:r>
              <a:rPr sz="2000" spc="-20" dirty="0">
                <a:solidFill>
                  <a:srgbClr val="535353"/>
                </a:solidFill>
                <a:latin typeface="Century Gothic"/>
                <a:cs typeface="Century Gothic"/>
              </a:rPr>
              <a:t> </a:t>
            </a:r>
            <a:r>
              <a:rPr sz="2000" spc="5" dirty="0">
                <a:solidFill>
                  <a:srgbClr val="535353"/>
                </a:solidFill>
                <a:latin typeface="Century Gothic"/>
                <a:cs typeface="Century Gothic"/>
              </a:rPr>
              <a:t>201</a:t>
            </a:r>
            <a:r>
              <a:rPr sz="2000" dirty="0">
                <a:solidFill>
                  <a:srgbClr val="535353"/>
                </a:solidFill>
                <a:latin typeface="Century Gothic"/>
                <a:cs typeface="Century Gothic"/>
              </a:rPr>
              <a:t>7</a:t>
            </a:r>
            <a:r>
              <a:rPr sz="2000" spc="-10" dirty="0">
                <a:solidFill>
                  <a:srgbClr val="535353"/>
                </a:solidFill>
                <a:latin typeface="Century Gothic"/>
                <a:cs typeface="Century Gothic"/>
              </a:rPr>
              <a:t> </a:t>
            </a:r>
            <a:r>
              <a:rPr sz="2000" spc="-45" dirty="0">
                <a:solidFill>
                  <a:srgbClr val="535353"/>
                </a:solidFill>
                <a:latin typeface="Century Gothic"/>
                <a:cs typeface="Century Gothic"/>
              </a:rPr>
              <a:t>(</a:t>
            </a:r>
            <a:r>
              <a:rPr sz="2000" spc="5" dirty="0">
                <a:solidFill>
                  <a:srgbClr val="535353"/>
                </a:solidFill>
                <a:latin typeface="Century Gothic"/>
                <a:cs typeface="Century Gothic"/>
              </a:rPr>
              <a:t>4</a:t>
            </a:r>
            <a:r>
              <a:rPr sz="2000" spc="-15" dirty="0">
                <a:solidFill>
                  <a:srgbClr val="535353"/>
                </a:solidFill>
                <a:latin typeface="Century Gothic"/>
                <a:cs typeface="Century Gothic"/>
              </a:rPr>
              <a:t>:</a:t>
            </a:r>
            <a:r>
              <a:rPr sz="2000" spc="5" dirty="0">
                <a:solidFill>
                  <a:srgbClr val="535353"/>
                </a:solidFill>
                <a:latin typeface="Century Gothic"/>
                <a:cs typeface="Century Gothic"/>
              </a:rPr>
              <a:t>00</a:t>
            </a:r>
            <a:r>
              <a:rPr sz="2000" dirty="0">
                <a:solidFill>
                  <a:srgbClr val="535353"/>
                </a:solidFill>
                <a:latin typeface="Century Gothic"/>
                <a:cs typeface="Century Gothic"/>
              </a:rPr>
              <a:t>-</a:t>
            </a:r>
            <a:r>
              <a:rPr sz="2000" spc="25" dirty="0">
                <a:solidFill>
                  <a:srgbClr val="535353"/>
                </a:solidFill>
                <a:latin typeface="Century Gothic"/>
                <a:cs typeface="Century Gothic"/>
              </a:rPr>
              <a:t> </a:t>
            </a:r>
            <a:r>
              <a:rPr sz="2000" spc="5" dirty="0">
                <a:solidFill>
                  <a:srgbClr val="535353"/>
                </a:solidFill>
                <a:latin typeface="Century Gothic"/>
                <a:cs typeface="Century Gothic"/>
              </a:rPr>
              <a:t>5</a:t>
            </a:r>
            <a:r>
              <a:rPr sz="2000" spc="-20" dirty="0">
                <a:solidFill>
                  <a:srgbClr val="535353"/>
                </a:solidFill>
                <a:latin typeface="Century Gothic"/>
                <a:cs typeface="Century Gothic"/>
              </a:rPr>
              <a:t>:</a:t>
            </a:r>
            <a:r>
              <a:rPr sz="2000" spc="5" dirty="0">
                <a:solidFill>
                  <a:srgbClr val="535353"/>
                </a:solidFill>
                <a:latin typeface="Century Gothic"/>
                <a:cs typeface="Century Gothic"/>
              </a:rPr>
              <a:t>30)</a:t>
            </a:r>
            <a:endParaRPr sz="2000">
              <a:latin typeface="Century Gothic"/>
              <a:cs typeface="Century Gothic"/>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0" y="1028014"/>
            <a:ext cx="2970530" cy="744220"/>
          </a:xfrm>
          <a:prstGeom prst="rect">
            <a:avLst/>
          </a:prstGeom>
        </p:spPr>
        <p:txBody>
          <a:bodyPr vert="horz" wrap="square" lIns="0" tIns="0" rIns="0" bIns="0" rtlCol="0">
            <a:spAutoFit/>
          </a:bodyPr>
          <a:lstStyle/>
          <a:p>
            <a:pPr marL="1308735">
              <a:lnSpc>
                <a:spcPct val="100000"/>
              </a:lnSpc>
            </a:pPr>
            <a:r>
              <a:rPr sz="4000" spc="-35" dirty="0">
                <a:solidFill>
                  <a:srgbClr val="262626"/>
                </a:solidFill>
                <a:latin typeface="Century Gothic"/>
                <a:cs typeface="Century Gothic"/>
              </a:rPr>
              <a:t>PAR</a:t>
            </a:r>
            <a:r>
              <a:rPr sz="4000" spc="-20" dirty="0">
                <a:solidFill>
                  <a:srgbClr val="262626"/>
                </a:solidFill>
                <a:latin typeface="Century Gothic"/>
                <a:cs typeface="Century Gothic"/>
              </a:rPr>
              <a:t>T</a:t>
            </a:r>
            <a:r>
              <a:rPr sz="4000" spc="-15" dirty="0">
                <a:solidFill>
                  <a:srgbClr val="262626"/>
                </a:solidFill>
                <a:latin typeface="Century Gothic"/>
                <a:cs typeface="Century Gothic"/>
              </a:rPr>
              <a:t>I</a:t>
            </a:r>
            <a:endParaRPr sz="4000">
              <a:latin typeface="Century Gothic"/>
              <a:cs typeface="Century Gothic"/>
            </a:endParaRPr>
          </a:p>
        </p:txBody>
      </p:sp>
      <p:sp>
        <p:nvSpPr>
          <p:cNvPr id="5" name="object 5"/>
          <p:cNvSpPr txBox="1"/>
          <p:nvPr/>
        </p:nvSpPr>
        <p:spPr>
          <a:xfrm>
            <a:off x="2970212" y="1028014"/>
            <a:ext cx="3129915" cy="744220"/>
          </a:xfrm>
          <a:prstGeom prst="rect">
            <a:avLst/>
          </a:prstGeom>
        </p:spPr>
        <p:txBody>
          <a:bodyPr vert="horz" wrap="square" lIns="0" tIns="0" rIns="0" bIns="0" rtlCol="0">
            <a:spAutoFit/>
          </a:bodyPr>
          <a:lstStyle/>
          <a:p>
            <a:pPr marL="65405">
              <a:lnSpc>
                <a:spcPct val="100000"/>
              </a:lnSpc>
            </a:pPr>
            <a:r>
              <a:rPr sz="4000" spc="-30" dirty="0">
                <a:solidFill>
                  <a:srgbClr val="262626"/>
                </a:solidFill>
                <a:latin typeface="Century Gothic"/>
                <a:cs typeface="Century Gothic"/>
              </a:rPr>
              <a:t>IPAN</a:t>
            </a:r>
            <a:r>
              <a:rPr sz="4000" spc="-20" dirty="0">
                <a:solidFill>
                  <a:srgbClr val="262626"/>
                </a:solidFill>
                <a:latin typeface="Century Gothic"/>
                <a:cs typeface="Century Gothic"/>
              </a:rPr>
              <a:t>T</a:t>
            </a:r>
            <a:r>
              <a:rPr sz="4000" spc="20" dirty="0">
                <a:solidFill>
                  <a:srgbClr val="262626"/>
                </a:solidFill>
                <a:latin typeface="Century Gothic"/>
                <a:cs typeface="Century Gothic"/>
              </a:rPr>
              <a:t> </a:t>
            </a:r>
            <a:r>
              <a:rPr sz="4000" spc="-35" dirty="0">
                <a:solidFill>
                  <a:srgbClr val="262626"/>
                </a:solidFill>
                <a:latin typeface="Century Gothic"/>
                <a:cs typeface="Century Gothic"/>
              </a:rPr>
              <a:t>CAND</a:t>
            </a:r>
            <a:endParaRPr sz="4000">
              <a:latin typeface="Century Gothic"/>
              <a:cs typeface="Century Gothic"/>
            </a:endParaRPr>
          </a:p>
        </p:txBody>
      </p:sp>
      <p:sp>
        <p:nvSpPr>
          <p:cNvPr id="6" name="object 6"/>
          <p:cNvSpPr txBox="1"/>
          <p:nvPr/>
        </p:nvSpPr>
        <p:spPr>
          <a:xfrm>
            <a:off x="6094412" y="1028014"/>
            <a:ext cx="2819400" cy="744220"/>
          </a:xfrm>
          <a:prstGeom prst="rect">
            <a:avLst/>
          </a:prstGeom>
        </p:spPr>
        <p:txBody>
          <a:bodyPr vert="horz" wrap="square" lIns="0" tIns="0" rIns="0" bIns="0" rtlCol="0">
            <a:spAutoFit/>
          </a:bodyPr>
          <a:lstStyle/>
          <a:p>
            <a:pPr marL="6350">
              <a:lnSpc>
                <a:spcPct val="100000"/>
              </a:lnSpc>
            </a:pPr>
            <a:r>
              <a:rPr sz="4000" spc="-15" dirty="0">
                <a:solidFill>
                  <a:srgbClr val="262626"/>
                </a:solidFill>
                <a:latin typeface="Century Gothic"/>
                <a:cs typeface="Century Gothic"/>
              </a:rPr>
              <a:t>I</a:t>
            </a:r>
            <a:r>
              <a:rPr sz="4000" spc="-30" dirty="0">
                <a:solidFill>
                  <a:srgbClr val="262626"/>
                </a:solidFill>
                <a:latin typeface="Century Gothic"/>
                <a:cs typeface="Century Gothic"/>
              </a:rPr>
              <a:t>D</a:t>
            </a:r>
            <a:r>
              <a:rPr sz="4000" spc="-35" dirty="0">
                <a:solidFill>
                  <a:srgbClr val="262626"/>
                </a:solidFill>
                <a:latin typeface="Century Gothic"/>
                <a:cs typeface="Century Gothic"/>
              </a:rPr>
              <a:t>A</a:t>
            </a:r>
            <a:r>
              <a:rPr sz="4000" spc="-20" dirty="0">
                <a:solidFill>
                  <a:srgbClr val="262626"/>
                </a:solidFill>
                <a:latin typeface="Century Gothic"/>
                <a:cs typeface="Century Gothic"/>
              </a:rPr>
              <a:t>TES</a:t>
            </a:r>
            <a:endParaRPr sz="4000">
              <a:latin typeface="Century Gothic"/>
              <a:cs typeface="Century Gothic"/>
            </a:endParaRPr>
          </a:p>
        </p:txBody>
      </p:sp>
      <p:graphicFrame>
        <p:nvGraphicFramePr>
          <p:cNvPr id="4" name="object 4"/>
          <p:cNvGraphicFramePr>
            <a:graphicFrameLocks noGrp="1"/>
          </p:cNvGraphicFramePr>
          <p:nvPr/>
        </p:nvGraphicFramePr>
        <p:xfrm>
          <a:off x="-62547" y="0"/>
          <a:ext cx="8989060" cy="6825615"/>
        </p:xfrm>
        <a:graphic>
          <a:graphicData uri="http://schemas.openxmlformats.org/drawingml/2006/table">
            <a:tbl>
              <a:tblPr firstRow="1" bandRow="1">
                <a:tableStyleId>{2D5ABB26-0587-4C30-8999-92F81FD0307C}</a:tableStyleId>
              </a:tblPr>
              <a:tblGrid>
                <a:gridCol w="3032758"/>
                <a:gridCol w="3124198"/>
                <a:gridCol w="2819401"/>
              </a:tblGrid>
              <a:tr h="1070610">
                <a:tc>
                  <a:txBody>
                    <a:bodyPr/>
                    <a:lstStyle/>
                    <a:p>
                      <a:pPr>
                        <a:lnSpc>
                          <a:spcPct val="100000"/>
                        </a:lnSpc>
                      </a:pPr>
                      <a:r>
                        <a:rPr sz="1800" b="1" dirty="0">
                          <a:solidFill>
                            <a:srgbClr val="FFFFFF"/>
                          </a:solidFill>
                          <a:latin typeface="Century Gothic"/>
                          <a:cs typeface="Century Gothic"/>
                        </a:rPr>
                        <a:t>Director/</a:t>
                      </a:r>
                      <a:r>
                        <a:rPr sz="1800" b="1" spc="-15" dirty="0">
                          <a:solidFill>
                            <a:srgbClr val="FFFFFF"/>
                          </a:solidFill>
                          <a:latin typeface="Century Gothic"/>
                          <a:cs typeface="Century Gothic"/>
                        </a:rPr>
                        <a:t> </a:t>
                      </a:r>
                      <a:r>
                        <a:rPr sz="1800" b="1" dirty="0">
                          <a:solidFill>
                            <a:srgbClr val="FFFFFF"/>
                          </a:solidFill>
                          <a:latin typeface="Century Gothic"/>
                          <a:cs typeface="Century Gothic"/>
                        </a:rPr>
                        <a:t>Co-Director</a:t>
                      </a:r>
                      <a:endParaRPr sz="1800">
                        <a:latin typeface="Century Gothic"/>
                        <a:cs typeface="Century Gothic"/>
                      </a:endParaRPr>
                    </a:p>
                  </a:txBody>
                  <a:tcPr marL="0" marR="0" marT="0" marB="0">
                    <a:lnR w="12700">
                      <a:solidFill>
                        <a:srgbClr val="FFFFFF"/>
                      </a:solidFill>
                      <a:prstDash val="solid"/>
                    </a:lnR>
                    <a:lnB w="38100">
                      <a:solidFill>
                        <a:srgbClr val="FFFFFF"/>
                      </a:solidFill>
                      <a:prstDash val="solid"/>
                    </a:lnB>
                    <a:solidFill>
                      <a:srgbClr val="535353"/>
                    </a:solidFill>
                  </a:tcPr>
                </a:tc>
                <a:tc>
                  <a:txBody>
                    <a:bodyPr/>
                    <a:lstStyle/>
                    <a:p>
                      <a:pPr marL="906780">
                        <a:lnSpc>
                          <a:spcPct val="100000"/>
                        </a:lnSpc>
                      </a:pPr>
                      <a:r>
                        <a:rPr sz="1800" b="1" dirty="0">
                          <a:solidFill>
                            <a:srgbClr val="FFFFFF"/>
                          </a:solidFill>
                          <a:latin typeface="Century Gothic"/>
                          <a:cs typeface="Century Gothic"/>
                        </a:rPr>
                        <a:t>UCF</a:t>
                      </a:r>
                      <a:r>
                        <a:rPr sz="1800" b="1" spc="-15" dirty="0">
                          <a:solidFill>
                            <a:srgbClr val="FFFFFF"/>
                          </a:solidFill>
                          <a:latin typeface="Century Gothic"/>
                          <a:cs typeface="Century Gothic"/>
                        </a:rPr>
                        <a:t> </a:t>
                      </a:r>
                      <a:r>
                        <a:rPr sz="1800" b="1" dirty="0">
                          <a:solidFill>
                            <a:srgbClr val="FFFFFF"/>
                          </a:solidFill>
                          <a:latin typeface="Century Gothic"/>
                          <a:cs typeface="Century Gothic"/>
                        </a:rPr>
                        <a:t>Faculty</a:t>
                      </a:r>
                      <a:endParaRPr sz="1800">
                        <a:latin typeface="Century Gothic"/>
                        <a:cs typeface="Century Gothic"/>
                      </a:endParaRPr>
                    </a:p>
                  </a:txBody>
                  <a:tcPr marL="0" marR="0" marT="0" marB="0">
                    <a:lnL w="12700">
                      <a:solidFill>
                        <a:srgbClr val="FFFFFF"/>
                      </a:solidFill>
                      <a:prstDash val="solid"/>
                    </a:lnL>
                    <a:lnR w="12700">
                      <a:solidFill>
                        <a:srgbClr val="FFFFFF"/>
                      </a:solidFill>
                      <a:prstDash val="solid"/>
                    </a:lnR>
                    <a:lnB w="38100">
                      <a:solidFill>
                        <a:srgbClr val="FFFFFF"/>
                      </a:solidFill>
                      <a:prstDash val="solid"/>
                    </a:lnB>
                    <a:solidFill>
                      <a:srgbClr val="535353"/>
                    </a:solidFill>
                  </a:tcPr>
                </a:tc>
                <a:tc>
                  <a:txBody>
                    <a:bodyPr/>
                    <a:lstStyle/>
                    <a:p>
                      <a:pPr marL="624840">
                        <a:lnSpc>
                          <a:spcPct val="100000"/>
                        </a:lnSpc>
                      </a:pPr>
                      <a:r>
                        <a:rPr sz="1800" b="1" dirty="0">
                          <a:solidFill>
                            <a:srgbClr val="FFFFFF"/>
                          </a:solidFill>
                          <a:latin typeface="Century Gothic"/>
                          <a:cs typeface="Century Gothic"/>
                        </a:rPr>
                        <a:t>K-12 Teachers</a:t>
                      </a:r>
                      <a:endParaRPr sz="1800">
                        <a:latin typeface="Century Gothic"/>
                        <a:cs typeface="Century Gothic"/>
                      </a:endParaRPr>
                    </a:p>
                  </a:txBody>
                  <a:tcPr marL="0" marR="0" marT="0" marB="0">
                    <a:lnL w="12700">
                      <a:solidFill>
                        <a:srgbClr val="FFFFFF"/>
                      </a:solidFill>
                      <a:prstDash val="solid"/>
                    </a:lnL>
                    <a:lnR w="12700">
                      <a:solidFill>
                        <a:srgbClr val="FFFFFF"/>
                      </a:solidFill>
                      <a:prstDash val="solid"/>
                    </a:lnR>
                    <a:lnB w="38100">
                      <a:solidFill>
                        <a:srgbClr val="FFFFFF"/>
                      </a:solidFill>
                      <a:prstDash val="solid"/>
                    </a:lnB>
                    <a:solidFill>
                      <a:srgbClr val="535353"/>
                    </a:solidFill>
                  </a:tcPr>
                </a:tc>
              </a:tr>
              <a:tr h="707856">
                <a:tc>
                  <a:txBody>
                    <a:bodyPr/>
                    <a:lstStyle/>
                    <a:p>
                      <a:pPr>
                        <a:lnSpc>
                          <a:spcPct val="100000"/>
                        </a:lnSpc>
                      </a:pPr>
                      <a:r>
                        <a:rPr sz="1800" dirty="0">
                          <a:solidFill>
                            <a:srgbClr val="535353"/>
                          </a:solidFill>
                          <a:latin typeface="Century Gothic"/>
                          <a:cs typeface="Century Gothic"/>
                        </a:rPr>
                        <a:t>D</a:t>
                      </a:r>
                      <a:r>
                        <a:rPr sz="1800" spc="-10" dirty="0">
                          <a:solidFill>
                            <a:srgbClr val="535353"/>
                          </a:solidFill>
                          <a:latin typeface="Century Gothic"/>
                          <a:cs typeface="Century Gothic"/>
                        </a:rPr>
                        <a:t>ea</a:t>
                      </a:r>
                      <a:r>
                        <a:rPr sz="1800" dirty="0">
                          <a:solidFill>
                            <a:srgbClr val="535353"/>
                          </a:solidFill>
                          <a:latin typeface="Century Gothic"/>
                          <a:cs typeface="Century Gothic"/>
                        </a:rPr>
                        <a:t>n</a:t>
                      </a:r>
                      <a:r>
                        <a:rPr sz="1800" spc="10" dirty="0">
                          <a:solidFill>
                            <a:srgbClr val="535353"/>
                          </a:solidFill>
                          <a:latin typeface="Century Gothic"/>
                          <a:cs typeface="Century Gothic"/>
                        </a:rPr>
                        <a:t> </a:t>
                      </a:r>
                      <a:r>
                        <a:rPr sz="1800" spc="-5" dirty="0">
                          <a:solidFill>
                            <a:srgbClr val="535353"/>
                          </a:solidFill>
                          <a:latin typeface="Century Gothic"/>
                          <a:cs typeface="Century Gothic"/>
                        </a:rPr>
                        <a:t>J</a:t>
                      </a:r>
                      <a:r>
                        <a:rPr sz="1800" spc="-10" dirty="0">
                          <a:solidFill>
                            <a:srgbClr val="535353"/>
                          </a:solidFill>
                          <a:latin typeface="Century Gothic"/>
                          <a:cs typeface="Century Gothic"/>
                        </a:rPr>
                        <a:t>e</a:t>
                      </a:r>
                      <a:r>
                        <a:rPr sz="1800" spc="-5" dirty="0">
                          <a:solidFill>
                            <a:srgbClr val="535353"/>
                          </a:solidFill>
                          <a:latin typeface="Century Gothic"/>
                          <a:cs typeface="Century Gothic"/>
                        </a:rPr>
                        <a:t>f</a:t>
                      </a:r>
                      <a:r>
                        <a:rPr sz="1800" dirty="0">
                          <a:solidFill>
                            <a:srgbClr val="535353"/>
                          </a:solidFill>
                          <a:latin typeface="Century Gothic"/>
                          <a:cs typeface="Century Gothic"/>
                        </a:rPr>
                        <a:t>f </a:t>
                      </a:r>
                      <a:r>
                        <a:rPr sz="1800" spc="10" dirty="0">
                          <a:solidFill>
                            <a:srgbClr val="535353"/>
                          </a:solidFill>
                          <a:latin typeface="Century Gothic"/>
                          <a:cs typeface="Century Gothic"/>
                        </a:rPr>
                        <a:t>M</a:t>
                      </a:r>
                      <a:r>
                        <a:rPr sz="1800" spc="-5" dirty="0">
                          <a:solidFill>
                            <a:srgbClr val="535353"/>
                          </a:solidFill>
                          <a:latin typeface="Century Gothic"/>
                          <a:cs typeface="Century Gothic"/>
                        </a:rPr>
                        <a:t>oore</a:t>
                      </a:r>
                      <a:endParaRPr sz="1800">
                        <a:latin typeface="Century Gothic"/>
                        <a:cs typeface="Century Gothic"/>
                      </a:endParaRPr>
                    </a:p>
                  </a:txBody>
                  <a:tcPr marL="0" marR="0" marT="0" marB="0">
                    <a:lnR w="12700">
                      <a:solidFill>
                        <a:srgbClr val="FFFFFF"/>
                      </a:solidFill>
                      <a:prstDash val="solid"/>
                    </a:lnR>
                    <a:lnT w="38100">
                      <a:solidFill>
                        <a:srgbClr val="FFFFFF"/>
                      </a:solidFill>
                      <a:prstDash val="solid"/>
                    </a:lnT>
                    <a:lnB w="12700">
                      <a:solidFill>
                        <a:srgbClr val="FFFFFF"/>
                      </a:solidFill>
                      <a:prstDash val="solid"/>
                    </a:lnB>
                    <a:solidFill>
                      <a:srgbClr val="D2D2D2"/>
                    </a:solidFill>
                  </a:tcPr>
                </a:tc>
                <a:tc>
                  <a:txBody>
                    <a:bodyPr/>
                    <a:lstStyle/>
                    <a:p>
                      <a:pPr>
                        <a:lnSpc>
                          <a:spcPct val="100000"/>
                        </a:lnSpc>
                        <a:tabLst>
                          <a:tab pos="932815" algn="l"/>
                        </a:tabLst>
                      </a:pPr>
                      <a:r>
                        <a:rPr sz="6000" baseline="-9027" dirty="0">
                          <a:solidFill>
                            <a:srgbClr val="262626"/>
                          </a:solidFill>
                          <a:latin typeface="Century Gothic"/>
                          <a:cs typeface="Century Gothic"/>
                        </a:rPr>
                        <a:t>C	</a:t>
                      </a:r>
                      <a:r>
                        <a:rPr sz="1800" spc="-5" dirty="0">
                          <a:solidFill>
                            <a:srgbClr val="535353"/>
                          </a:solidFill>
                          <a:latin typeface="Century Gothic"/>
                          <a:cs typeface="Century Gothic"/>
                        </a:rPr>
                        <a:t>B</a:t>
                      </a:r>
                      <a:r>
                        <a:rPr sz="1800" spc="-10" dirty="0">
                          <a:solidFill>
                            <a:srgbClr val="535353"/>
                          </a:solidFill>
                          <a:latin typeface="Century Gothic"/>
                          <a:cs typeface="Century Gothic"/>
                        </a:rPr>
                        <a:t>a</a:t>
                      </a:r>
                      <a:r>
                        <a:rPr sz="1800" spc="-5" dirty="0">
                          <a:solidFill>
                            <a:srgbClr val="535353"/>
                          </a:solidFill>
                          <a:latin typeface="Century Gothic"/>
                          <a:cs typeface="Century Gothic"/>
                        </a:rPr>
                        <a:t>rr</a:t>
                      </a:r>
                      <a:r>
                        <a:rPr sz="1800" dirty="0">
                          <a:solidFill>
                            <a:srgbClr val="535353"/>
                          </a:solidFill>
                          <a:latin typeface="Century Gothic"/>
                          <a:cs typeface="Century Gothic"/>
                        </a:rPr>
                        <a:t>y </a:t>
                      </a:r>
                      <a:r>
                        <a:rPr sz="1800" spc="10" dirty="0">
                          <a:solidFill>
                            <a:srgbClr val="535353"/>
                          </a:solidFill>
                          <a:latin typeface="Century Gothic"/>
                          <a:cs typeface="Century Gothic"/>
                        </a:rPr>
                        <a:t>M</a:t>
                      </a:r>
                      <a:r>
                        <a:rPr sz="1800" spc="-5" dirty="0">
                          <a:solidFill>
                            <a:srgbClr val="535353"/>
                          </a:solidFill>
                          <a:latin typeface="Century Gothic"/>
                          <a:cs typeface="Century Gothic"/>
                        </a:rPr>
                        <a:t>orr</a:t>
                      </a:r>
                      <a:r>
                        <a:rPr sz="1800" spc="10" dirty="0">
                          <a:solidFill>
                            <a:srgbClr val="535353"/>
                          </a:solidFill>
                          <a:latin typeface="Century Gothic"/>
                          <a:cs typeface="Century Gothic"/>
                        </a:rPr>
                        <a:t>i</a:t>
                      </a:r>
                      <a:r>
                        <a:rPr sz="1800" dirty="0">
                          <a:solidFill>
                            <a:srgbClr val="535353"/>
                          </a:solidFill>
                          <a:latin typeface="Century Gothic"/>
                          <a:cs typeface="Century Gothic"/>
                        </a:rPr>
                        <a:t>s</a:t>
                      </a:r>
                      <a:endParaRPr sz="1800">
                        <a:latin typeface="Century Gothic"/>
                        <a:cs typeface="Century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2"/>
                    </a:solidFill>
                  </a:tcPr>
                </a:tc>
                <a:tc>
                  <a:txBody>
                    <a:bodyPr/>
                    <a:lstStyle/>
                    <a:p>
                      <a:pPr marL="537845">
                        <a:lnSpc>
                          <a:spcPct val="100000"/>
                        </a:lnSpc>
                      </a:pPr>
                      <a:r>
                        <a:rPr sz="1800" spc="25" dirty="0">
                          <a:solidFill>
                            <a:srgbClr val="535353"/>
                          </a:solidFill>
                          <a:latin typeface="Century Gothic"/>
                          <a:cs typeface="Century Gothic"/>
                        </a:rPr>
                        <a:t>I</a:t>
                      </a:r>
                      <a:r>
                        <a:rPr sz="1800" spc="-5" dirty="0">
                          <a:solidFill>
                            <a:srgbClr val="535353"/>
                          </a:solidFill>
                          <a:latin typeface="Century Gothic"/>
                          <a:cs typeface="Century Gothic"/>
                        </a:rPr>
                        <a:t>r</a:t>
                      </a:r>
                      <a:r>
                        <a:rPr sz="1800" spc="10" dirty="0">
                          <a:solidFill>
                            <a:srgbClr val="535353"/>
                          </a:solidFill>
                          <a:latin typeface="Century Gothic"/>
                          <a:cs typeface="Century Gothic"/>
                        </a:rPr>
                        <a:t>i</a:t>
                      </a:r>
                      <a:r>
                        <a:rPr sz="1800" spc="-10" dirty="0">
                          <a:solidFill>
                            <a:srgbClr val="535353"/>
                          </a:solidFill>
                          <a:latin typeface="Century Gothic"/>
                          <a:cs typeface="Century Gothic"/>
                        </a:rPr>
                        <a:t>n</a:t>
                      </a:r>
                      <a:r>
                        <a:rPr sz="1800" dirty="0">
                          <a:solidFill>
                            <a:srgbClr val="535353"/>
                          </a:solidFill>
                          <a:latin typeface="Century Gothic"/>
                          <a:cs typeface="Century Gothic"/>
                        </a:rPr>
                        <a:t>a</a:t>
                      </a:r>
                      <a:r>
                        <a:rPr sz="1800" spc="-25" dirty="0">
                          <a:solidFill>
                            <a:srgbClr val="535353"/>
                          </a:solidFill>
                          <a:latin typeface="Century Gothic"/>
                          <a:cs typeface="Century Gothic"/>
                        </a:rPr>
                        <a:t> </a:t>
                      </a:r>
                      <a:r>
                        <a:rPr sz="1800" dirty="0">
                          <a:solidFill>
                            <a:srgbClr val="535353"/>
                          </a:solidFill>
                          <a:latin typeface="Century Gothic"/>
                          <a:cs typeface="Century Gothic"/>
                        </a:rPr>
                        <a:t>P</a:t>
                      </a:r>
                      <a:r>
                        <a:rPr sz="1800" spc="20" dirty="0">
                          <a:solidFill>
                            <a:srgbClr val="535353"/>
                          </a:solidFill>
                          <a:latin typeface="Century Gothic"/>
                          <a:cs typeface="Century Gothic"/>
                        </a:rPr>
                        <a:t>i</a:t>
                      </a:r>
                      <a:r>
                        <a:rPr sz="1800" dirty="0">
                          <a:solidFill>
                            <a:srgbClr val="535353"/>
                          </a:solidFill>
                          <a:latin typeface="Century Gothic"/>
                          <a:cs typeface="Century Gothic"/>
                        </a:rPr>
                        <a:t>d</a:t>
                      </a:r>
                      <a:r>
                        <a:rPr sz="1800" spc="-5" dirty="0">
                          <a:solidFill>
                            <a:srgbClr val="535353"/>
                          </a:solidFill>
                          <a:latin typeface="Century Gothic"/>
                          <a:cs typeface="Century Gothic"/>
                        </a:rPr>
                        <a:t>b</a:t>
                      </a:r>
                      <a:r>
                        <a:rPr sz="1800" spc="-10" dirty="0">
                          <a:solidFill>
                            <a:srgbClr val="535353"/>
                          </a:solidFill>
                          <a:latin typeface="Century Gothic"/>
                          <a:cs typeface="Century Gothic"/>
                        </a:rPr>
                        <a:t>e</a:t>
                      </a:r>
                      <a:r>
                        <a:rPr sz="1800" spc="-5" dirty="0">
                          <a:solidFill>
                            <a:srgbClr val="535353"/>
                          </a:solidFill>
                          <a:latin typeface="Century Gothic"/>
                          <a:cs typeface="Century Gothic"/>
                        </a:rPr>
                        <a:t>r</a:t>
                      </a:r>
                      <a:r>
                        <a:rPr sz="1800" spc="-10" dirty="0">
                          <a:solidFill>
                            <a:srgbClr val="535353"/>
                          </a:solidFill>
                          <a:latin typeface="Century Gothic"/>
                          <a:cs typeface="Century Gothic"/>
                        </a:rPr>
                        <a:t>e</a:t>
                      </a:r>
                      <a:r>
                        <a:rPr sz="1800" spc="5" dirty="0">
                          <a:solidFill>
                            <a:srgbClr val="535353"/>
                          </a:solidFill>
                          <a:latin typeface="Century Gothic"/>
                          <a:cs typeface="Century Gothic"/>
                        </a:rPr>
                        <a:t>j</a:t>
                      </a:r>
                      <a:r>
                        <a:rPr sz="1800" spc="-10" dirty="0">
                          <a:solidFill>
                            <a:srgbClr val="535353"/>
                          </a:solidFill>
                          <a:latin typeface="Century Gothic"/>
                          <a:cs typeface="Century Gothic"/>
                        </a:rPr>
                        <a:t>na</a:t>
                      </a:r>
                      <a:endParaRPr sz="1800">
                        <a:latin typeface="Century Gothic"/>
                        <a:cs typeface="Century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2D2"/>
                    </a:solidFill>
                  </a:tcPr>
                </a:tc>
              </a:tr>
              <a:tr h="1280988">
                <a:tc>
                  <a:txBody>
                    <a:bodyPr/>
                    <a:lstStyle/>
                    <a:p>
                      <a:pPr>
                        <a:lnSpc>
                          <a:spcPct val="100000"/>
                        </a:lnSpc>
                      </a:pPr>
                      <a:r>
                        <a:rPr sz="1800" spc="20" dirty="0">
                          <a:solidFill>
                            <a:srgbClr val="535353"/>
                          </a:solidFill>
                          <a:latin typeface="Century Gothic"/>
                          <a:cs typeface="Century Gothic"/>
                        </a:rPr>
                        <a:t>A</a:t>
                      </a:r>
                      <a:r>
                        <a:rPr sz="1800" spc="10" dirty="0">
                          <a:solidFill>
                            <a:srgbClr val="535353"/>
                          </a:solidFill>
                          <a:latin typeface="Century Gothic"/>
                          <a:cs typeface="Century Gothic"/>
                        </a:rPr>
                        <a:t>ll</a:t>
                      </a:r>
                      <a:r>
                        <a:rPr sz="1800" dirty="0">
                          <a:solidFill>
                            <a:srgbClr val="535353"/>
                          </a:solidFill>
                          <a:latin typeface="Century Gothic"/>
                          <a:cs typeface="Century Gothic"/>
                        </a:rPr>
                        <a:t>a</a:t>
                      </a:r>
                      <a:r>
                        <a:rPr sz="1800" spc="-40" dirty="0">
                          <a:solidFill>
                            <a:srgbClr val="535353"/>
                          </a:solidFill>
                          <a:latin typeface="Century Gothic"/>
                          <a:cs typeface="Century Gothic"/>
                        </a:rPr>
                        <a:t> </a:t>
                      </a:r>
                      <a:r>
                        <a:rPr sz="1800" dirty="0">
                          <a:solidFill>
                            <a:srgbClr val="535353"/>
                          </a:solidFill>
                          <a:latin typeface="Century Gothic"/>
                          <a:cs typeface="Century Gothic"/>
                        </a:rPr>
                        <a:t>K</a:t>
                      </a:r>
                      <a:r>
                        <a:rPr sz="1800" spc="-5" dirty="0">
                          <a:solidFill>
                            <a:srgbClr val="535353"/>
                          </a:solidFill>
                          <a:latin typeface="Century Gothic"/>
                          <a:cs typeface="Century Gothic"/>
                        </a:rPr>
                        <a:t>ouro</a:t>
                      </a:r>
                      <a:r>
                        <a:rPr sz="1800" spc="20" dirty="0">
                          <a:solidFill>
                            <a:srgbClr val="535353"/>
                          </a:solidFill>
                          <a:latin typeface="Century Gothic"/>
                          <a:cs typeface="Century Gothic"/>
                        </a:rPr>
                        <a:t>v</a:t>
                      </a:r>
                      <a:r>
                        <a:rPr sz="1800" dirty="0">
                          <a:solidFill>
                            <a:srgbClr val="535353"/>
                          </a:solidFill>
                          <a:latin typeface="Century Gothic"/>
                          <a:cs typeface="Century Gothic"/>
                        </a:rPr>
                        <a:t>a</a:t>
                      </a:r>
                      <a:r>
                        <a:rPr sz="1800" spc="-25" dirty="0">
                          <a:solidFill>
                            <a:srgbClr val="535353"/>
                          </a:solidFill>
                          <a:latin typeface="Century Gothic"/>
                          <a:cs typeface="Century Gothic"/>
                        </a:rPr>
                        <a:t> </a:t>
                      </a:r>
                      <a:r>
                        <a:rPr sz="1800" spc="-10" dirty="0">
                          <a:solidFill>
                            <a:srgbClr val="535353"/>
                          </a:solidFill>
                          <a:latin typeface="Century Gothic"/>
                          <a:cs typeface="Century Gothic"/>
                        </a:rPr>
                        <a:t>and</a:t>
                      </a:r>
                      <a:endParaRPr sz="1800">
                        <a:latin typeface="Century Gothic"/>
                        <a:cs typeface="Century Gothic"/>
                      </a:endParaRPr>
                    </a:p>
                    <a:p>
                      <a:pPr>
                        <a:lnSpc>
                          <a:spcPct val="100000"/>
                        </a:lnSpc>
                      </a:pPr>
                      <a:r>
                        <a:rPr sz="1800" spc="10" dirty="0">
                          <a:solidFill>
                            <a:srgbClr val="535353"/>
                          </a:solidFill>
                          <a:latin typeface="Century Gothic"/>
                          <a:cs typeface="Century Gothic"/>
                        </a:rPr>
                        <a:t>M</a:t>
                      </a:r>
                      <a:r>
                        <a:rPr sz="1800" dirty="0">
                          <a:solidFill>
                            <a:srgbClr val="535353"/>
                          </a:solidFill>
                          <a:latin typeface="Century Gothic"/>
                          <a:cs typeface="Century Gothic"/>
                        </a:rPr>
                        <a:t>.</a:t>
                      </a:r>
                      <a:r>
                        <a:rPr sz="1800" spc="-15" dirty="0">
                          <a:solidFill>
                            <a:srgbClr val="535353"/>
                          </a:solidFill>
                          <a:latin typeface="Century Gothic"/>
                          <a:cs typeface="Century Gothic"/>
                        </a:rPr>
                        <a:t> </a:t>
                      </a:r>
                      <a:r>
                        <a:rPr sz="1800" dirty="0">
                          <a:solidFill>
                            <a:srgbClr val="535353"/>
                          </a:solidFill>
                          <a:latin typeface="Century Gothic"/>
                          <a:cs typeface="Century Gothic"/>
                        </a:rPr>
                        <a:t>C.</a:t>
                      </a:r>
                      <a:r>
                        <a:rPr sz="1800" spc="-5" dirty="0">
                          <a:solidFill>
                            <a:srgbClr val="535353"/>
                          </a:solidFill>
                          <a:latin typeface="Century Gothic"/>
                          <a:cs typeface="Century Gothic"/>
                        </a:rPr>
                        <a:t> </a:t>
                      </a:r>
                      <a:r>
                        <a:rPr sz="1800" dirty="0">
                          <a:solidFill>
                            <a:srgbClr val="535353"/>
                          </a:solidFill>
                          <a:latin typeface="Century Gothic"/>
                          <a:cs typeface="Century Gothic"/>
                        </a:rPr>
                        <a:t>S</a:t>
                      </a:r>
                      <a:r>
                        <a:rPr sz="1800" spc="-10" dirty="0">
                          <a:solidFill>
                            <a:srgbClr val="535353"/>
                          </a:solidFill>
                          <a:latin typeface="Century Gothic"/>
                          <a:cs typeface="Century Gothic"/>
                        </a:rPr>
                        <a:t>antana</a:t>
                      </a:r>
                      <a:endParaRPr sz="1800">
                        <a:latin typeface="Century Gothic"/>
                        <a:cs typeface="Century Gothic"/>
                      </a:endParaRPr>
                    </a:p>
                  </a:txBody>
                  <a:tcPr marL="0" marR="0" marT="0" marB="0">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953769">
                        <a:lnSpc>
                          <a:spcPct val="100000"/>
                        </a:lnSpc>
                      </a:pPr>
                      <a:r>
                        <a:rPr sz="1800" spc="20" dirty="0">
                          <a:solidFill>
                            <a:srgbClr val="535353"/>
                          </a:solidFill>
                          <a:latin typeface="Century Gothic"/>
                          <a:cs typeface="Century Gothic"/>
                        </a:rPr>
                        <a:t>A</a:t>
                      </a:r>
                      <a:r>
                        <a:rPr sz="1800" spc="-10" dirty="0">
                          <a:solidFill>
                            <a:srgbClr val="535353"/>
                          </a:solidFill>
                          <a:latin typeface="Century Gothic"/>
                          <a:cs typeface="Century Gothic"/>
                        </a:rPr>
                        <a:t>nn</a:t>
                      </a:r>
                      <a:r>
                        <a:rPr sz="1800" dirty="0">
                          <a:solidFill>
                            <a:srgbClr val="535353"/>
                          </a:solidFill>
                          <a:latin typeface="Century Gothic"/>
                          <a:cs typeface="Century Gothic"/>
                        </a:rPr>
                        <a:t>a</a:t>
                      </a:r>
                      <a:r>
                        <a:rPr sz="1800" spc="-5" dirty="0">
                          <a:solidFill>
                            <a:srgbClr val="535353"/>
                          </a:solidFill>
                          <a:latin typeface="Century Gothic"/>
                          <a:cs typeface="Century Gothic"/>
                        </a:rPr>
                        <a:t> L</a:t>
                      </a:r>
                      <a:r>
                        <a:rPr sz="1800" spc="20" dirty="0">
                          <a:solidFill>
                            <a:srgbClr val="535353"/>
                          </a:solidFill>
                          <a:latin typeface="Century Gothic"/>
                          <a:cs typeface="Century Gothic"/>
                        </a:rPr>
                        <a:t>i</a:t>
                      </a:r>
                      <a:r>
                        <a:rPr sz="1800" spc="10" dirty="0">
                          <a:solidFill>
                            <a:srgbClr val="535353"/>
                          </a:solidFill>
                          <a:latin typeface="Century Gothic"/>
                          <a:cs typeface="Century Gothic"/>
                        </a:rPr>
                        <a:t>l</a:t>
                      </a:r>
                      <a:r>
                        <a:rPr sz="1800" dirty="0">
                          <a:solidFill>
                            <a:srgbClr val="535353"/>
                          </a:solidFill>
                          <a:latin typeface="Century Gothic"/>
                          <a:cs typeface="Century Gothic"/>
                        </a:rPr>
                        <a:t>l</a:t>
                      </a:r>
                      <a:r>
                        <a:rPr sz="1800" spc="10" dirty="0">
                          <a:solidFill>
                            <a:srgbClr val="535353"/>
                          </a:solidFill>
                          <a:latin typeface="Century Gothic"/>
                          <a:cs typeface="Century Gothic"/>
                        </a:rPr>
                        <a:t>i</a:t>
                      </a:r>
                      <a:r>
                        <a:rPr sz="1800" spc="-5" dirty="0">
                          <a:solidFill>
                            <a:srgbClr val="535353"/>
                          </a:solidFill>
                          <a:latin typeface="Century Gothic"/>
                          <a:cs typeface="Century Gothic"/>
                        </a:rPr>
                        <a:t>o</a:t>
                      </a:r>
                      <a:r>
                        <a:rPr sz="1800" dirty="0">
                          <a:solidFill>
                            <a:srgbClr val="535353"/>
                          </a:solidFill>
                          <a:latin typeface="Century Gothic"/>
                          <a:cs typeface="Century Gothic"/>
                        </a:rPr>
                        <a:t>s</a:t>
                      </a:r>
                      <a:endParaRPr sz="1800">
                        <a:latin typeface="Century Gothic"/>
                        <a:cs typeface="Century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601980">
                        <a:lnSpc>
                          <a:spcPct val="100000"/>
                        </a:lnSpc>
                      </a:pPr>
                      <a:r>
                        <a:rPr sz="1800" spc="10" dirty="0">
                          <a:solidFill>
                            <a:srgbClr val="535353"/>
                          </a:solidFill>
                          <a:latin typeface="Century Gothic"/>
                          <a:cs typeface="Century Gothic"/>
                        </a:rPr>
                        <a:t>M</a:t>
                      </a:r>
                      <a:r>
                        <a:rPr sz="1800" spc="-5" dirty="0">
                          <a:solidFill>
                            <a:srgbClr val="535353"/>
                          </a:solidFill>
                          <a:latin typeface="Century Gothic"/>
                          <a:cs typeface="Century Gothic"/>
                        </a:rPr>
                        <a:t>o</a:t>
                      </a:r>
                      <a:r>
                        <a:rPr sz="1800" spc="-10" dirty="0">
                          <a:solidFill>
                            <a:srgbClr val="535353"/>
                          </a:solidFill>
                          <a:latin typeface="Century Gothic"/>
                          <a:cs typeface="Century Gothic"/>
                        </a:rPr>
                        <a:t>n</a:t>
                      </a:r>
                      <a:r>
                        <a:rPr sz="1800" spc="20" dirty="0">
                          <a:solidFill>
                            <a:srgbClr val="535353"/>
                          </a:solidFill>
                          <a:latin typeface="Century Gothic"/>
                          <a:cs typeface="Century Gothic"/>
                        </a:rPr>
                        <a:t>i</a:t>
                      </a:r>
                      <a:r>
                        <a:rPr sz="1800" spc="-5" dirty="0">
                          <a:solidFill>
                            <a:srgbClr val="535353"/>
                          </a:solidFill>
                          <a:latin typeface="Century Gothic"/>
                          <a:cs typeface="Century Gothic"/>
                        </a:rPr>
                        <a:t>c</a:t>
                      </a:r>
                      <a:r>
                        <a:rPr sz="1800" dirty="0">
                          <a:solidFill>
                            <a:srgbClr val="535353"/>
                          </a:solidFill>
                          <a:latin typeface="Century Gothic"/>
                          <a:cs typeface="Century Gothic"/>
                        </a:rPr>
                        <a:t>a</a:t>
                      </a:r>
                      <a:r>
                        <a:rPr sz="1800" spc="-40" dirty="0">
                          <a:solidFill>
                            <a:srgbClr val="535353"/>
                          </a:solidFill>
                          <a:latin typeface="Century Gothic"/>
                          <a:cs typeface="Century Gothic"/>
                        </a:rPr>
                        <a:t> </a:t>
                      </a:r>
                      <a:r>
                        <a:rPr sz="1800" dirty="0">
                          <a:solidFill>
                            <a:srgbClr val="535353"/>
                          </a:solidFill>
                          <a:latin typeface="Century Gothic"/>
                          <a:cs typeface="Century Gothic"/>
                        </a:rPr>
                        <a:t>F</a:t>
                      </a:r>
                      <a:r>
                        <a:rPr sz="1800" spc="20" dirty="0">
                          <a:solidFill>
                            <a:srgbClr val="535353"/>
                          </a:solidFill>
                          <a:latin typeface="Century Gothic"/>
                          <a:cs typeface="Century Gothic"/>
                        </a:rPr>
                        <a:t>i</a:t>
                      </a:r>
                      <a:r>
                        <a:rPr sz="1800" spc="-5" dirty="0">
                          <a:solidFill>
                            <a:srgbClr val="535353"/>
                          </a:solidFill>
                          <a:latin typeface="Century Gothic"/>
                          <a:cs typeface="Century Gothic"/>
                        </a:rPr>
                        <a:t>s</a:t>
                      </a:r>
                      <a:r>
                        <a:rPr sz="1800" spc="-10" dirty="0">
                          <a:solidFill>
                            <a:srgbClr val="535353"/>
                          </a:solidFill>
                          <a:latin typeface="Century Gothic"/>
                          <a:cs typeface="Century Gothic"/>
                        </a:rPr>
                        <a:t>h</a:t>
                      </a:r>
                      <a:r>
                        <a:rPr sz="1800" spc="-5" dirty="0">
                          <a:solidFill>
                            <a:srgbClr val="535353"/>
                          </a:solidFill>
                          <a:latin typeface="Century Gothic"/>
                          <a:cs typeface="Century Gothic"/>
                        </a:rPr>
                        <a:t>k</a:t>
                      </a:r>
                      <a:r>
                        <a:rPr sz="1800" spc="20" dirty="0">
                          <a:solidFill>
                            <a:srgbClr val="535353"/>
                          </a:solidFill>
                          <a:latin typeface="Century Gothic"/>
                          <a:cs typeface="Century Gothic"/>
                        </a:rPr>
                        <a:t>in</a:t>
                      </a:r>
                      <a:endParaRPr sz="1800">
                        <a:latin typeface="Century Gothic"/>
                        <a:cs typeface="Century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r>
              <a:tr h="672517">
                <a:tc>
                  <a:txBody>
                    <a:bodyPr/>
                    <a:lstStyle/>
                    <a:p>
                      <a:endParaRPr sz="1800">
                        <a:latin typeface="Century Gothic"/>
                        <a:cs typeface="Century Gothic"/>
                      </a:endParaRPr>
                    </a:p>
                  </a:txBody>
                  <a:tcPr marL="0" marR="0" marT="0" marB="0">
                    <a:lnR w="12700">
                      <a:solidFill>
                        <a:srgbClr val="535353"/>
                      </a:solidFill>
                      <a:prstDash val="solid"/>
                    </a:lnR>
                    <a:lnT w="12700">
                      <a:solidFill>
                        <a:srgbClr val="FFFFFF"/>
                      </a:solidFill>
                      <a:prstDash val="solid"/>
                    </a:lnT>
                    <a:solidFill>
                      <a:srgbClr val="D2D2D2"/>
                    </a:solidFill>
                  </a:tcPr>
                </a:tc>
                <a:tc>
                  <a:txBody>
                    <a:bodyPr/>
                    <a:lstStyle/>
                    <a:p>
                      <a:pPr marL="941705">
                        <a:lnSpc>
                          <a:spcPct val="100000"/>
                        </a:lnSpc>
                      </a:pPr>
                      <a:r>
                        <a:rPr sz="1800" dirty="0">
                          <a:solidFill>
                            <a:srgbClr val="535353"/>
                          </a:solidFill>
                          <a:latin typeface="Century Gothic"/>
                          <a:cs typeface="Century Gothic"/>
                        </a:rPr>
                        <a:t>F</a:t>
                      </a:r>
                      <a:r>
                        <a:rPr sz="1800" spc="10" dirty="0">
                          <a:solidFill>
                            <a:srgbClr val="535353"/>
                          </a:solidFill>
                          <a:latin typeface="Century Gothic"/>
                          <a:cs typeface="Century Gothic"/>
                        </a:rPr>
                        <a:t>l</a:t>
                      </a:r>
                      <a:r>
                        <a:rPr sz="1800" spc="-5" dirty="0">
                          <a:solidFill>
                            <a:srgbClr val="535353"/>
                          </a:solidFill>
                          <a:latin typeface="Century Gothic"/>
                          <a:cs typeface="Century Gothic"/>
                        </a:rPr>
                        <a:t>or</a:t>
                      </a:r>
                      <a:r>
                        <a:rPr sz="1800" spc="20" dirty="0">
                          <a:solidFill>
                            <a:srgbClr val="535353"/>
                          </a:solidFill>
                          <a:latin typeface="Century Gothic"/>
                          <a:cs typeface="Century Gothic"/>
                        </a:rPr>
                        <a:t>i</a:t>
                      </a:r>
                      <a:r>
                        <a:rPr sz="1800" dirty="0">
                          <a:solidFill>
                            <a:srgbClr val="535353"/>
                          </a:solidFill>
                          <a:latin typeface="Century Gothic"/>
                          <a:cs typeface="Century Gothic"/>
                        </a:rPr>
                        <a:t>n</a:t>
                      </a:r>
                      <a:r>
                        <a:rPr sz="1800" spc="-40" dirty="0">
                          <a:solidFill>
                            <a:srgbClr val="535353"/>
                          </a:solidFill>
                          <a:latin typeface="Century Gothic"/>
                          <a:cs typeface="Century Gothic"/>
                        </a:rPr>
                        <a:t> </a:t>
                      </a:r>
                      <a:r>
                        <a:rPr sz="1800" spc="10" dirty="0">
                          <a:solidFill>
                            <a:srgbClr val="535353"/>
                          </a:solidFill>
                          <a:latin typeface="Century Gothic"/>
                          <a:cs typeface="Century Gothic"/>
                        </a:rPr>
                        <a:t>M</a:t>
                      </a:r>
                      <a:r>
                        <a:rPr sz="1800" spc="20" dirty="0">
                          <a:solidFill>
                            <a:srgbClr val="535353"/>
                          </a:solidFill>
                          <a:latin typeface="Century Gothic"/>
                          <a:cs typeface="Century Gothic"/>
                        </a:rPr>
                        <a:t>i</a:t>
                      </a:r>
                      <a:r>
                        <a:rPr sz="1800" spc="-10" dirty="0">
                          <a:solidFill>
                            <a:srgbClr val="535353"/>
                          </a:solidFill>
                          <a:latin typeface="Century Gothic"/>
                          <a:cs typeface="Century Gothic"/>
                        </a:rPr>
                        <a:t>hai</a:t>
                      </a:r>
                      <a:endParaRPr sz="1800">
                        <a:latin typeface="Century Gothic"/>
                        <a:cs typeface="Century Gothic"/>
                      </a:endParaRPr>
                    </a:p>
                  </a:txBody>
                  <a:tcPr marL="0" marR="0" marT="0" marB="0">
                    <a:lnL w="12700">
                      <a:solidFill>
                        <a:srgbClr val="535353"/>
                      </a:solidFill>
                      <a:prstDash val="solid"/>
                    </a:lnL>
                    <a:lnR w="12700">
                      <a:solidFill>
                        <a:srgbClr val="FFFFFF"/>
                      </a:solidFill>
                      <a:prstDash val="solid"/>
                    </a:lnR>
                    <a:lnT w="12700">
                      <a:solidFill>
                        <a:srgbClr val="FFFFFF"/>
                      </a:solidFill>
                      <a:prstDash val="solid"/>
                    </a:lnT>
                    <a:lnB w="12700">
                      <a:solidFill>
                        <a:srgbClr val="535353"/>
                      </a:solidFill>
                      <a:prstDash val="solid"/>
                    </a:lnB>
                    <a:solidFill>
                      <a:srgbClr val="D2D2D2"/>
                    </a:solidFill>
                  </a:tcPr>
                </a:tc>
                <a:tc>
                  <a:txBody>
                    <a:bodyPr/>
                    <a:lstStyle/>
                    <a:p>
                      <a:pPr marL="178435">
                        <a:lnSpc>
                          <a:spcPct val="100000"/>
                        </a:lnSpc>
                      </a:pPr>
                      <a:r>
                        <a:rPr sz="1800" dirty="0">
                          <a:solidFill>
                            <a:srgbClr val="535353"/>
                          </a:solidFill>
                          <a:latin typeface="Century Gothic"/>
                          <a:cs typeface="Century Gothic"/>
                        </a:rPr>
                        <a:t>S</a:t>
                      </a:r>
                      <a:r>
                        <a:rPr sz="1800" spc="-10" dirty="0">
                          <a:solidFill>
                            <a:srgbClr val="535353"/>
                          </a:solidFill>
                          <a:latin typeface="Century Gothic"/>
                          <a:cs typeface="Century Gothic"/>
                        </a:rPr>
                        <a:t>a</a:t>
                      </a:r>
                      <a:r>
                        <a:rPr sz="1800" dirty="0">
                          <a:solidFill>
                            <a:srgbClr val="535353"/>
                          </a:solidFill>
                          <a:latin typeface="Century Gothic"/>
                          <a:cs typeface="Century Gothic"/>
                        </a:rPr>
                        <a:t>m</a:t>
                      </a:r>
                      <a:r>
                        <a:rPr sz="1800" spc="-10" dirty="0">
                          <a:solidFill>
                            <a:srgbClr val="535353"/>
                          </a:solidFill>
                          <a:latin typeface="Century Gothic"/>
                          <a:cs typeface="Century Gothic"/>
                        </a:rPr>
                        <a:t>an</a:t>
                      </a:r>
                      <a:r>
                        <a:rPr sz="1800" spc="-15" dirty="0">
                          <a:solidFill>
                            <a:srgbClr val="535353"/>
                          </a:solidFill>
                          <a:latin typeface="Century Gothic"/>
                          <a:cs typeface="Century Gothic"/>
                        </a:rPr>
                        <a:t>t</a:t>
                      </a:r>
                      <a:r>
                        <a:rPr sz="1800" spc="-10" dirty="0">
                          <a:solidFill>
                            <a:srgbClr val="535353"/>
                          </a:solidFill>
                          <a:latin typeface="Century Gothic"/>
                          <a:cs typeface="Century Gothic"/>
                        </a:rPr>
                        <a:t>h</a:t>
                      </a:r>
                      <a:r>
                        <a:rPr sz="1800" dirty="0">
                          <a:solidFill>
                            <a:srgbClr val="535353"/>
                          </a:solidFill>
                          <a:latin typeface="Century Gothic"/>
                          <a:cs typeface="Century Gothic"/>
                        </a:rPr>
                        <a:t>a</a:t>
                      </a:r>
                      <a:r>
                        <a:rPr sz="1800" spc="20" dirty="0">
                          <a:solidFill>
                            <a:srgbClr val="535353"/>
                          </a:solidFill>
                          <a:latin typeface="Century Gothic"/>
                          <a:cs typeface="Century Gothic"/>
                        </a:rPr>
                        <a:t> </a:t>
                      </a:r>
                      <a:r>
                        <a:rPr sz="1800" spc="-5" dirty="0">
                          <a:solidFill>
                            <a:srgbClr val="535353"/>
                          </a:solidFill>
                          <a:latin typeface="Century Gothic"/>
                          <a:cs typeface="Century Gothic"/>
                        </a:rPr>
                        <a:t>R</a:t>
                      </a:r>
                      <a:r>
                        <a:rPr sz="1800" spc="20" dirty="0">
                          <a:solidFill>
                            <a:srgbClr val="535353"/>
                          </a:solidFill>
                          <a:latin typeface="Century Gothic"/>
                          <a:cs typeface="Century Gothic"/>
                        </a:rPr>
                        <a:t>i</a:t>
                      </a:r>
                      <a:r>
                        <a:rPr sz="1800" spc="-5" dirty="0">
                          <a:solidFill>
                            <a:srgbClr val="535353"/>
                          </a:solidFill>
                          <a:latin typeface="Century Gothic"/>
                          <a:cs typeface="Century Gothic"/>
                        </a:rPr>
                        <a:t>c</a:t>
                      </a:r>
                      <a:r>
                        <a:rPr sz="1800" spc="-10" dirty="0">
                          <a:solidFill>
                            <a:srgbClr val="535353"/>
                          </a:solidFill>
                          <a:latin typeface="Century Gothic"/>
                          <a:cs typeface="Century Gothic"/>
                        </a:rPr>
                        <a:t>ha</a:t>
                      </a:r>
                      <a:r>
                        <a:rPr sz="1800" spc="-5" dirty="0">
                          <a:solidFill>
                            <a:srgbClr val="535353"/>
                          </a:solidFill>
                          <a:latin typeface="Century Gothic"/>
                          <a:cs typeface="Century Gothic"/>
                        </a:rPr>
                        <a:t>r</a:t>
                      </a:r>
                      <a:r>
                        <a:rPr sz="1800" dirty="0">
                          <a:solidFill>
                            <a:srgbClr val="535353"/>
                          </a:solidFill>
                          <a:latin typeface="Century Gothic"/>
                          <a:cs typeface="Century Gothic"/>
                        </a:rPr>
                        <a:t>d</a:t>
                      </a:r>
                      <a:r>
                        <a:rPr sz="1800" spc="-5" dirty="0">
                          <a:solidFill>
                            <a:srgbClr val="535353"/>
                          </a:solidFill>
                          <a:latin typeface="Century Gothic"/>
                          <a:cs typeface="Century Gothic"/>
                        </a:rPr>
                        <a:t>so</a:t>
                      </a:r>
                      <a:r>
                        <a:rPr sz="1800" dirty="0">
                          <a:solidFill>
                            <a:srgbClr val="535353"/>
                          </a:solidFill>
                          <a:latin typeface="Century Gothic"/>
                          <a:cs typeface="Century Gothic"/>
                        </a:rPr>
                        <a:t>n</a:t>
                      </a:r>
                      <a:endParaRPr sz="1800">
                        <a:latin typeface="Century Gothic"/>
                        <a:cs typeface="Century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535353"/>
                      </a:solidFill>
                      <a:prstDash val="solid"/>
                    </a:lnB>
                    <a:solidFill>
                      <a:srgbClr val="D2D2D2"/>
                    </a:solidFill>
                  </a:tcPr>
                </a:tc>
              </a:tr>
              <a:tr h="960741">
                <a:tc>
                  <a:txBody>
                    <a:bodyPr/>
                    <a:lstStyle/>
                    <a:p>
                      <a:endParaRPr sz="1800">
                        <a:latin typeface="Century Gothic"/>
                        <a:cs typeface="Century Gothic"/>
                      </a:endParaRPr>
                    </a:p>
                  </a:txBody>
                  <a:tcPr marL="0" marR="0" marT="0" marB="0">
                    <a:lnR w="12700">
                      <a:solidFill>
                        <a:srgbClr val="535353"/>
                      </a:solidFill>
                      <a:prstDash val="solid"/>
                    </a:lnR>
                    <a:solidFill>
                      <a:srgbClr val="D2D2D2"/>
                    </a:solidFill>
                  </a:tcPr>
                </a:tc>
                <a:tc>
                  <a:txBody>
                    <a:bodyPr/>
                    <a:lstStyle/>
                    <a:p>
                      <a:pPr marL="774700">
                        <a:lnSpc>
                          <a:spcPct val="100000"/>
                        </a:lnSpc>
                      </a:pPr>
                      <a:r>
                        <a:rPr sz="1800" spc="-10" dirty="0">
                          <a:solidFill>
                            <a:srgbClr val="535353"/>
                          </a:solidFill>
                          <a:latin typeface="Century Gothic"/>
                          <a:cs typeface="Century Gothic"/>
                        </a:rPr>
                        <a:t>H</a:t>
                      </a:r>
                      <a:r>
                        <a:rPr sz="1800" spc="-5" dirty="0">
                          <a:solidFill>
                            <a:srgbClr val="535353"/>
                          </a:solidFill>
                          <a:latin typeface="Century Gothic"/>
                          <a:cs typeface="Century Gothic"/>
                        </a:rPr>
                        <a:t>ou</a:t>
                      </a:r>
                      <a:r>
                        <a:rPr sz="1800" dirty="0">
                          <a:solidFill>
                            <a:srgbClr val="535353"/>
                          </a:solidFill>
                          <a:latin typeface="Century Gothic"/>
                          <a:cs typeface="Century Gothic"/>
                        </a:rPr>
                        <a:t>m</a:t>
                      </a:r>
                      <a:r>
                        <a:rPr sz="1800" spc="-10" dirty="0">
                          <a:solidFill>
                            <a:srgbClr val="535353"/>
                          </a:solidFill>
                          <a:latin typeface="Century Gothic"/>
                          <a:cs typeface="Century Gothic"/>
                        </a:rPr>
                        <a:t>a</a:t>
                      </a:r>
                      <a:r>
                        <a:rPr sz="1800" dirty="0">
                          <a:solidFill>
                            <a:srgbClr val="535353"/>
                          </a:solidFill>
                          <a:latin typeface="Century Gothic"/>
                          <a:cs typeface="Century Gothic"/>
                        </a:rPr>
                        <a:t>n</a:t>
                      </a:r>
                      <a:r>
                        <a:rPr sz="1800" spc="10" dirty="0">
                          <a:solidFill>
                            <a:srgbClr val="535353"/>
                          </a:solidFill>
                          <a:latin typeface="Century Gothic"/>
                          <a:cs typeface="Century Gothic"/>
                        </a:rPr>
                        <a:t> </a:t>
                      </a:r>
                      <a:r>
                        <a:rPr sz="1800" dirty="0">
                          <a:solidFill>
                            <a:srgbClr val="535353"/>
                          </a:solidFill>
                          <a:latin typeface="Century Gothic"/>
                          <a:cs typeface="Century Gothic"/>
                        </a:rPr>
                        <a:t>S</a:t>
                      </a:r>
                      <a:r>
                        <a:rPr sz="1800" spc="-10" dirty="0">
                          <a:solidFill>
                            <a:srgbClr val="535353"/>
                          </a:solidFill>
                          <a:latin typeface="Century Gothic"/>
                          <a:cs typeface="Century Gothic"/>
                        </a:rPr>
                        <a:t>a</a:t>
                      </a:r>
                      <a:r>
                        <a:rPr sz="1800" dirty="0">
                          <a:solidFill>
                            <a:srgbClr val="535353"/>
                          </a:solidFill>
                          <a:latin typeface="Century Gothic"/>
                          <a:cs typeface="Century Gothic"/>
                        </a:rPr>
                        <a:t>d</a:t>
                      </a:r>
                      <a:r>
                        <a:rPr sz="1800" spc="-5" dirty="0">
                          <a:solidFill>
                            <a:srgbClr val="535353"/>
                          </a:solidFill>
                          <a:latin typeface="Century Gothic"/>
                          <a:cs typeface="Century Gothic"/>
                        </a:rPr>
                        <a:t>r</a:t>
                      </a:r>
                      <a:r>
                        <a:rPr sz="1800" dirty="0">
                          <a:solidFill>
                            <a:srgbClr val="535353"/>
                          </a:solidFill>
                          <a:latin typeface="Century Gothic"/>
                          <a:cs typeface="Century Gothic"/>
                        </a:rPr>
                        <a:t>i</a:t>
                      </a:r>
                      <a:endParaRPr sz="1800">
                        <a:latin typeface="Century Gothic"/>
                        <a:cs typeface="Century Gothic"/>
                      </a:endParaRPr>
                    </a:p>
                  </a:txBody>
                  <a:tcPr marL="0" marR="0" marT="0" marB="0">
                    <a:lnL w="12700">
                      <a:solidFill>
                        <a:srgbClr val="535353"/>
                      </a:solidFill>
                      <a:prstDash val="solid"/>
                    </a:lnL>
                    <a:lnR w="12700">
                      <a:solidFill>
                        <a:srgbClr val="FFFFFF"/>
                      </a:solidFill>
                      <a:prstDash val="solid"/>
                    </a:lnR>
                    <a:lnT w="12700">
                      <a:solidFill>
                        <a:srgbClr val="535353"/>
                      </a:solidFill>
                      <a:prstDash val="solid"/>
                    </a:lnT>
                    <a:lnB w="12700">
                      <a:solidFill>
                        <a:srgbClr val="535353"/>
                      </a:solidFill>
                      <a:prstDash val="solid"/>
                    </a:lnB>
                    <a:solidFill>
                      <a:srgbClr val="EAEAEA"/>
                    </a:solidFill>
                  </a:tcPr>
                </a:tc>
                <a:tc>
                  <a:txBody>
                    <a:bodyPr/>
                    <a:lstStyle/>
                    <a:p>
                      <a:pPr marL="592455">
                        <a:lnSpc>
                          <a:spcPct val="100000"/>
                        </a:lnSpc>
                      </a:pPr>
                      <a:r>
                        <a:rPr sz="1800" spc="-10" dirty="0">
                          <a:solidFill>
                            <a:srgbClr val="535353"/>
                          </a:solidFill>
                          <a:latin typeface="Century Gothic"/>
                          <a:cs typeface="Century Gothic"/>
                        </a:rPr>
                        <a:t>E</a:t>
                      </a:r>
                      <a:r>
                        <a:rPr sz="1800" spc="-5" dirty="0">
                          <a:solidFill>
                            <a:srgbClr val="535353"/>
                          </a:solidFill>
                          <a:latin typeface="Century Gothic"/>
                          <a:cs typeface="Century Gothic"/>
                        </a:rPr>
                        <a:t>r</a:t>
                      </a:r>
                      <a:r>
                        <a:rPr sz="1800" spc="20" dirty="0">
                          <a:solidFill>
                            <a:srgbClr val="535353"/>
                          </a:solidFill>
                          <a:latin typeface="Century Gothic"/>
                          <a:cs typeface="Century Gothic"/>
                        </a:rPr>
                        <a:t>i</a:t>
                      </a:r>
                      <a:r>
                        <a:rPr sz="1800" dirty="0">
                          <a:solidFill>
                            <a:srgbClr val="535353"/>
                          </a:solidFill>
                          <a:latin typeface="Century Gothic"/>
                          <a:cs typeface="Century Gothic"/>
                        </a:rPr>
                        <a:t>n</a:t>
                      </a:r>
                      <a:r>
                        <a:rPr sz="1800" spc="-15" dirty="0">
                          <a:solidFill>
                            <a:srgbClr val="535353"/>
                          </a:solidFill>
                          <a:latin typeface="Century Gothic"/>
                          <a:cs typeface="Century Gothic"/>
                        </a:rPr>
                        <a:t> </a:t>
                      </a:r>
                      <a:r>
                        <a:rPr sz="1800" dirty="0">
                          <a:solidFill>
                            <a:srgbClr val="535353"/>
                          </a:solidFill>
                          <a:latin typeface="Century Gothic"/>
                          <a:cs typeface="Century Gothic"/>
                        </a:rPr>
                        <a:t>F</a:t>
                      </a:r>
                      <a:r>
                        <a:rPr sz="1800" spc="-5" dirty="0">
                          <a:solidFill>
                            <a:srgbClr val="535353"/>
                          </a:solidFill>
                          <a:latin typeface="Century Gothic"/>
                          <a:cs typeface="Century Gothic"/>
                        </a:rPr>
                        <a:t>o</a:t>
                      </a:r>
                      <a:r>
                        <a:rPr sz="1800" spc="10" dirty="0">
                          <a:solidFill>
                            <a:srgbClr val="535353"/>
                          </a:solidFill>
                          <a:latin typeface="Century Gothic"/>
                          <a:cs typeface="Century Gothic"/>
                        </a:rPr>
                        <a:t>l</a:t>
                      </a:r>
                      <a:r>
                        <a:rPr sz="1800" spc="-10" dirty="0">
                          <a:solidFill>
                            <a:srgbClr val="535353"/>
                          </a:solidFill>
                          <a:latin typeface="Century Gothic"/>
                          <a:cs typeface="Century Gothic"/>
                        </a:rPr>
                        <a:t>ey</a:t>
                      </a:r>
                      <a:endParaRPr sz="1800">
                        <a:latin typeface="Century Gothic"/>
                        <a:cs typeface="Century Gothic"/>
                      </a:endParaRPr>
                    </a:p>
                  </a:txBody>
                  <a:tcPr marL="0" marR="0" marT="0" marB="0">
                    <a:lnL w="12700">
                      <a:solidFill>
                        <a:srgbClr val="FFFFFF"/>
                      </a:solidFill>
                      <a:prstDash val="solid"/>
                    </a:lnL>
                    <a:lnR w="12700">
                      <a:solidFill>
                        <a:srgbClr val="FFFFFF"/>
                      </a:solidFill>
                      <a:prstDash val="solid"/>
                    </a:lnR>
                    <a:lnT w="12700">
                      <a:solidFill>
                        <a:srgbClr val="535353"/>
                      </a:solidFill>
                      <a:prstDash val="solid"/>
                    </a:lnT>
                    <a:lnB w="12700">
                      <a:solidFill>
                        <a:srgbClr val="535353"/>
                      </a:solidFill>
                      <a:prstDash val="solid"/>
                    </a:lnB>
                    <a:solidFill>
                      <a:srgbClr val="EAEAEA"/>
                    </a:solidFill>
                  </a:tcPr>
                </a:tc>
              </a:tr>
              <a:tr h="924349">
                <a:tc>
                  <a:txBody>
                    <a:bodyPr/>
                    <a:lstStyle/>
                    <a:p>
                      <a:endParaRPr sz="1800">
                        <a:latin typeface="Century Gothic"/>
                        <a:cs typeface="Century Gothic"/>
                      </a:endParaRPr>
                    </a:p>
                  </a:txBody>
                  <a:tcPr marL="0" marR="0" marT="0" marB="0">
                    <a:lnR w="12700">
                      <a:solidFill>
                        <a:srgbClr val="535353"/>
                      </a:solidFill>
                      <a:prstDash val="solid"/>
                    </a:lnR>
                    <a:solidFill>
                      <a:srgbClr val="D2D2D2"/>
                    </a:solidFill>
                  </a:tcPr>
                </a:tc>
                <a:tc>
                  <a:txBody>
                    <a:bodyPr/>
                    <a:lstStyle/>
                    <a:p>
                      <a:pPr marL="715010">
                        <a:lnSpc>
                          <a:spcPct val="100000"/>
                        </a:lnSpc>
                      </a:pPr>
                      <a:r>
                        <a:rPr sz="1800" dirty="0">
                          <a:solidFill>
                            <a:srgbClr val="535353"/>
                          </a:solidFill>
                          <a:latin typeface="Century Gothic"/>
                          <a:cs typeface="Century Gothic"/>
                        </a:rPr>
                        <a:t>K</a:t>
                      </a:r>
                      <a:r>
                        <a:rPr sz="1800" spc="-5" dirty="0">
                          <a:solidFill>
                            <a:srgbClr val="535353"/>
                          </a:solidFill>
                          <a:latin typeface="Century Gothic"/>
                          <a:cs typeface="Century Gothic"/>
                        </a:rPr>
                        <a:t>o</a:t>
                      </a:r>
                      <a:r>
                        <a:rPr sz="1800" spc="-10" dirty="0">
                          <a:solidFill>
                            <a:srgbClr val="535353"/>
                          </a:solidFill>
                          <a:latin typeface="Century Gothic"/>
                          <a:cs typeface="Century Gothic"/>
                        </a:rPr>
                        <a:t>n</a:t>
                      </a:r>
                      <a:r>
                        <a:rPr sz="1800" spc="-5" dirty="0">
                          <a:solidFill>
                            <a:srgbClr val="535353"/>
                          </a:solidFill>
                          <a:latin typeface="Century Gothic"/>
                          <a:cs typeface="Century Gothic"/>
                        </a:rPr>
                        <a:t>s</a:t>
                      </a:r>
                      <a:r>
                        <a:rPr sz="1800" spc="-10" dirty="0">
                          <a:solidFill>
                            <a:srgbClr val="535353"/>
                          </a:solidFill>
                          <a:latin typeface="Century Gothic"/>
                          <a:cs typeface="Century Gothic"/>
                        </a:rPr>
                        <a:t>t</a:t>
                      </a:r>
                      <a:r>
                        <a:rPr sz="1800" spc="-5" dirty="0">
                          <a:solidFill>
                            <a:srgbClr val="535353"/>
                          </a:solidFill>
                          <a:latin typeface="Century Gothic"/>
                          <a:cs typeface="Century Gothic"/>
                        </a:rPr>
                        <a:t>r</a:t>
                      </a:r>
                      <a:r>
                        <a:rPr sz="1800" spc="-10" dirty="0">
                          <a:solidFill>
                            <a:srgbClr val="535353"/>
                          </a:solidFill>
                          <a:latin typeface="Century Gothic"/>
                          <a:cs typeface="Century Gothic"/>
                        </a:rPr>
                        <a:t>ant</a:t>
                      </a:r>
                      <a:r>
                        <a:rPr sz="1800" spc="20" dirty="0">
                          <a:solidFill>
                            <a:srgbClr val="535353"/>
                          </a:solidFill>
                          <a:latin typeface="Century Gothic"/>
                          <a:cs typeface="Century Gothic"/>
                        </a:rPr>
                        <a:t>i</a:t>
                      </a:r>
                      <a:r>
                        <a:rPr sz="1800" dirty="0">
                          <a:solidFill>
                            <a:srgbClr val="535353"/>
                          </a:solidFill>
                          <a:latin typeface="Century Gothic"/>
                          <a:cs typeface="Century Gothic"/>
                        </a:rPr>
                        <a:t>n</a:t>
                      </a:r>
                      <a:r>
                        <a:rPr sz="1800" spc="20" dirty="0">
                          <a:solidFill>
                            <a:srgbClr val="535353"/>
                          </a:solidFill>
                          <a:latin typeface="Century Gothic"/>
                          <a:cs typeface="Century Gothic"/>
                        </a:rPr>
                        <a:t> A</a:t>
                      </a:r>
                      <a:r>
                        <a:rPr sz="1800" spc="-5" dirty="0">
                          <a:solidFill>
                            <a:srgbClr val="535353"/>
                          </a:solidFill>
                          <a:latin typeface="Century Gothic"/>
                          <a:cs typeface="Century Gothic"/>
                        </a:rPr>
                        <a:t>sh</a:t>
                      </a:r>
                      <a:endParaRPr sz="1800">
                        <a:latin typeface="Century Gothic"/>
                        <a:cs typeface="Century Gothic"/>
                      </a:endParaRPr>
                    </a:p>
                  </a:txBody>
                  <a:tcPr marL="0" marR="0" marT="0" marB="0">
                    <a:lnL w="12700">
                      <a:solidFill>
                        <a:srgbClr val="535353"/>
                      </a:solidFill>
                      <a:prstDash val="solid"/>
                    </a:lnL>
                    <a:lnR w="12700">
                      <a:solidFill>
                        <a:srgbClr val="FFFFFF"/>
                      </a:solidFill>
                      <a:prstDash val="solid"/>
                    </a:lnR>
                    <a:lnT w="12700">
                      <a:solidFill>
                        <a:srgbClr val="535353"/>
                      </a:solidFill>
                      <a:prstDash val="solid"/>
                    </a:lnT>
                    <a:lnB w="12700">
                      <a:solidFill>
                        <a:srgbClr val="535353"/>
                      </a:solidFill>
                      <a:prstDash val="solid"/>
                    </a:lnB>
                    <a:solidFill>
                      <a:srgbClr val="D2D2D2"/>
                    </a:solidFill>
                  </a:tcPr>
                </a:tc>
                <a:tc>
                  <a:txBody>
                    <a:bodyPr/>
                    <a:lstStyle/>
                    <a:p>
                      <a:pPr marL="529590">
                        <a:lnSpc>
                          <a:spcPct val="100000"/>
                        </a:lnSpc>
                      </a:pPr>
                      <a:r>
                        <a:rPr sz="1800" dirty="0">
                          <a:solidFill>
                            <a:srgbClr val="535353"/>
                          </a:solidFill>
                          <a:latin typeface="Century Gothic"/>
                          <a:cs typeface="Century Gothic"/>
                        </a:rPr>
                        <a:t>K</a:t>
                      </a:r>
                      <a:r>
                        <a:rPr sz="1800" spc="-10" dirty="0">
                          <a:solidFill>
                            <a:srgbClr val="535353"/>
                          </a:solidFill>
                          <a:latin typeface="Century Gothic"/>
                          <a:cs typeface="Century Gothic"/>
                        </a:rPr>
                        <a:t>e</a:t>
                      </a:r>
                      <a:r>
                        <a:rPr sz="1800" spc="-5" dirty="0">
                          <a:solidFill>
                            <a:srgbClr val="535353"/>
                          </a:solidFill>
                          <a:latin typeface="Century Gothic"/>
                          <a:cs typeface="Century Gothic"/>
                        </a:rPr>
                        <a:t>rr</a:t>
                      </a:r>
                      <a:r>
                        <a:rPr sz="1800" dirty="0">
                          <a:solidFill>
                            <a:srgbClr val="535353"/>
                          </a:solidFill>
                          <a:latin typeface="Century Gothic"/>
                          <a:cs typeface="Century Gothic"/>
                        </a:rPr>
                        <a:t>y S</a:t>
                      </a:r>
                      <a:r>
                        <a:rPr sz="1800" spc="-5" dirty="0">
                          <a:solidFill>
                            <a:srgbClr val="535353"/>
                          </a:solidFill>
                          <a:latin typeface="Century Gothic"/>
                          <a:cs typeface="Century Gothic"/>
                        </a:rPr>
                        <a:t>u</a:t>
                      </a:r>
                      <a:r>
                        <a:rPr sz="1800" spc="10" dirty="0">
                          <a:solidFill>
                            <a:srgbClr val="535353"/>
                          </a:solidFill>
                          <a:latin typeface="Century Gothic"/>
                          <a:cs typeface="Century Gothic"/>
                        </a:rPr>
                        <a:t>lliv</a:t>
                      </a:r>
                      <a:r>
                        <a:rPr sz="1800" spc="-10" dirty="0">
                          <a:solidFill>
                            <a:srgbClr val="535353"/>
                          </a:solidFill>
                          <a:latin typeface="Century Gothic"/>
                          <a:cs typeface="Century Gothic"/>
                        </a:rPr>
                        <a:t>an</a:t>
                      </a:r>
                      <a:endParaRPr sz="1800">
                        <a:latin typeface="Century Gothic"/>
                        <a:cs typeface="Century Gothic"/>
                      </a:endParaRPr>
                    </a:p>
                  </a:txBody>
                  <a:tcPr marL="0" marR="0" marT="0" marB="0">
                    <a:lnL w="12700">
                      <a:solidFill>
                        <a:srgbClr val="FFFFFF"/>
                      </a:solidFill>
                      <a:prstDash val="solid"/>
                    </a:lnL>
                    <a:lnR w="12700">
                      <a:solidFill>
                        <a:srgbClr val="FFFFFF"/>
                      </a:solidFill>
                      <a:prstDash val="solid"/>
                    </a:lnR>
                    <a:lnT w="12700">
                      <a:solidFill>
                        <a:srgbClr val="535353"/>
                      </a:solidFill>
                      <a:prstDash val="solid"/>
                    </a:lnT>
                    <a:lnB w="12700">
                      <a:solidFill>
                        <a:srgbClr val="535353"/>
                      </a:solidFill>
                      <a:prstDash val="solid"/>
                    </a:lnB>
                    <a:solidFill>
                      <a:srgbClr val="D2D2D2"/>
                    </a:solidFill>
                  </a:tcPr>
                </a:tc>
              </a:tr>
              <a:tr h="1201653">
                <a:tc>
                  <a:txBody>
                    <a:bodyPr/>
                    <a:lstStyle/>
                    <a:p>
                      <a:endParaRPr sz="1800">
                        <a:latin typeface="Century Gothic"/>
                        <a:cs typeface="Century Gothic"/>
                      </a:endParaRPr>
                    </a:p>
                  </a:txBody>
                  <a:tcPr marL="0" marR="0" marT="0" marB="0">
                    <a:lnR w="12700">
                      <a:solidFill>
                        <a:srgbClr val="535353"/>
                      </a:solidFill>
                      <a:prstDash val="solid"/>
                    </a:lnR>
                    <a:lnB w="12700">
                      <a:solidFill>
                        <a:srgbClr val="FFFFFF"/>
                      </a:solidFill>
                      <a:prstDash val="solid"/>
                    </a:lnB>
                    <a:solidFill>
                      <a:srgbClr val="D2D2D2"/>
                    </a:solidFill>
                  </a:tcPr>
                </a:tc>
                <a:tc>
                  <a:txBody>
                    <a:bodyPr/>
                    <a:lstStyle/>
                    <a:p>
                      <a:pPr marL="720725">
                        <a:lnSpc>
                          <a:spcPct val="100000"/>
                        </a:lnSpc>
                      </a:pPr>
                      <a:r>
                        <a:rPr sz="1800" spc="-50" dirty="0">
                          <a:solidFill>
                            <a:srgbClr val="535353"/>
                          </a:solidFill>
                          <a:latin typeface="Century Gothic"/>
                          <a:cs typeface="Century Gothic"/>
                        </a:rPr>
                        <a:t>W</a:t>
                      </a:r>
                      <a:r>
                        <a:rPr sz="1800" spc="-10" dirty="0">
                          <a:solidFill>
                            <a:srgbClr val="535353"/>
                          </a:solidFill>
                          <a:latin typeface="Century Gothic"/>
                          <a:cs typeface="Century Gothic"/>
                        </a:rPr>
                        <a:t>en</a:t>
                      </a:r>
                      <a:r>
                        <a:rPr sz="1800" dirty="0">
                          <a:solidFill>
                            <a:srgbClr val="535353"/>
                          </a:solidFill>
                          <a:latin typeface="Century Gothic"/>
                          <a:cs typeface="Century Gothic"/>
                        </a:rPr>
                        <a:t>dy</a:t>
                      </a:r>
                      <a:r>
                        <a:rPr sz="1800" spc="55" dirty="0">
                          <a:solidFill>
                            <a:srgbClr val="535353"/>
                          </a:solidFill>
                          <a:latin typeface="Century Gothic"/>
                          <a:cs typeface="Century Gothic"/>
                        </a:rPr>
                        <a:t> </a:t>
                      </a:r>
                      <a:r>
                        <a:rPr sz="1800" spc="-10" dirty="0">
                          <a:solidFill>
                            <a:srgbClr val="535353"/>
                          </a:solidFill>
                          <a:latin typeface="Century Gothic"/>
                          <a:cs typeface="Century Gothic"/>
                        </a:rPr>
                        <a:t>H</a:t>
                      </a:r>
                      <a:r>
                        <a:rPr sz="1800" spc="-5" dirty="0">
                          <a:solidFill>
                            <a:srgbClr val="535353"/>
                          </a:solidFill>
                          <a:latin typeface="Century Gothic"/>
                          <a:cs typeface="Century Gothic"/>
                        </a:rPr>
                        <a:t>o</a:t>
                      </a:r>
                      <a:r>
                        <a:rPr sz="1800" spc="-35" dirty="0">
                          <a:solidFill>
                            <a:srgbClr val="535353"/>
                          </a:solidFill>
                          <a:latin typeface="Century Gothic"/>
                          <a:cs typeface="Century Gothic"/>
                        </a:rPr>
                        <a:t>w</a:t>
                      </a:r>
                      <a:r>
                        <a:rPr sz="1800" spc="-10" dirty="0">
                          <a:solidFill>
                            <a:srgbClr val="535353"/>
                          </a:solidFill>
                          <a:latin typeface="Century Gothic"/>
                          <a:cs typeface="Century Gothic"/>
                        </a:rPr>
                        <a:t>a</a:t>
                      </a:r>
                      <a:r>
                        <a:rPr sz="1800" spc="-5" dirty="0">
                          <a:solidFill>
                            <a:srgbClr val="535353"/>
                          </a:solidFill>
                          <a:latin typeface="Century Gothic"/>
                          <a:cs typeface="Century Gothic"/>
                        </a:rPr>
                        <a:t>r</a:t>
                      </a:r>
                      <a:r>
                        <a:rPr sz="1800" dirty="0">
                          <a:solidFill>
                            <a:srgbClr val="535353"/>
                          </a:solidFill>
                          <a:latin typeface="Century Gothic"/>
                          <a:cs typeface="Century Gothic"/>
                        </a:rPr>
                        <a:t>d</a:t>
                      </a:r>
                      <a:endParaRPr sz="1800">
                        <a:latin typeface="Century Gothic"/>
                        <a:cs typeface="Century Gothic"/>
                      </a:endParaRPr>
                    </a:p>
                  </a:txBody>
                  <a:tcPr marL="0" marR="0" marT="0" marB="0">
                    <a:lnL w="12700">
                      <a:solidFill>
                        <a:srgbClr val="535353"/>
                      </a:solidFill>
                      <a:prstDash val="solid"/>
                    </a:lnL>
                    <a:lnR w="12700">
                      <a:solidFill>
                        <a:srgbClr val="FFFFFF"/>
                      </a:solidFill>
                      <a:prstDash val="solid"/>
                    </a:lnR>
                    <a:lnT w="12700">
                      <a:solidFill>
                        <a:srgbClr val="535353"/>
                      </a:solidFill>
                      <a:prstDash val="solid"/>
                    </a:lnT>
                    <a:lnB w="12700">
                      <a:solidFill>
                        <a:srgbClr val="FFFFFF"/>
                      </a:solidFill>
                      <a:prstDash val="solid"/>
                    </a:lnB>
                    <a:solidFill>
                      <a:srgbClr val="EAEAEA"/>
                    </a:solidFill>
                  </a:tcPr>
                </a:tc>
                <a:tc>
                  <a:txBody>
                    <a:bodyPr/>
                    <a:lstStyle/>
                    <a:p>
                      <a:pPr marL="85090" marR="785495" indent="63500">
                        <a:lnSpc>
                          <a:spcPct val="100000"/>
                        </a:lnSpc>
                      </a:pPr>
                      <a:r>
                        <a:rPr sz="1800" spc="10" dirty="0">
                          <a:solidFill>
                            <a:srgbClr val="535353"/>
                          </a:solidFill>
                          <a:latin typeface="Century Gothic"/>
                          <a:cs typeface="Century Gothic"/>
                        </a:rPr>
                        <a:t>Mi</a:t>
                      </a:r>
                      <a:r>
                        <a:rPr sz="1800" spc="-5" dirty="0">
                          <a:solidFill>
                            <a:srgbClr val="535353"/>
                          </a:solidFill>
                          <a:latin typeface="Century Gothic"/>
                          <a:cs typeface="Century Gothic"/>
                        </a:rPr>
                        <a:t>c</a:t>
                      </a:r>
                      <a:r>
                        <a:rPr sz="1800" spc="-10" dirty="0">
                          <a:solidFill>
                            <a:srgbClr val="535353"/>
                          </a:solidFill>
                          <a:latin typeface="Century Gothic"/>
                          <a:cs typeface="Century Gothic"/>
                        </a:rPr>
                        <a:t>hael </a:t>
                      </a:r>
                      <a:r>
                        <a:rPr sz="1800" spc="10" dirty="0">
                          <a:solidFill>
                            <a:srgbClr val="535353"/>
                          </a:solidFill>
                          <a:latin typeface="Century Gothic"/>
                          <a:cs typeface="Century Gothic"/>
                        </a:rPr>
                        <a:t>M</a:t>
                      </a:r>
                      <a:r>
                        <a:rPr sz="1800" spc="-10" dirty="0">
                          <a:solidFill>
                            <a:srgbClr val="535353"/>
                          </a:solidFill>
                          <a:latin typeface="Century Gothic"/>
                          <a:cs typeface="Century Gothic"/>
                        </a:rPr>
                        <a:t>a</a:t>
                      </a:r>
                      <a:r>
                        <a:rPr sz="1800" spc="-5" dirty="0">
                          <a:solidFill>
                            <a:srgbClr val="535353"/>
                          </a:solidFill>
                          <a:latin typeface="Century Gothic"/>
                          <a:cs typeface="Century Gothic"/>
                        </a:rPr>
                        <a:t>r</a:t>
                      </a:r>
                      <a:r>
                        <a:rPr sz="1800" spc="-15" dirty="0">
                          <a:solidFill>
                            <a:srgbClr val="535353"/>
                          </a:solidFill>
                          <a:latin typeface="Century Gothic"/>
                          <a:cs typeface="Century Gothic"/>
                        </a:rPr>
                        <a:t>t</a:t>
                      </a:r>
                      <a:r>
                        <a:rPr sz="1800" spc="20" dirty="0">
                          <a:solidFill>
                            <a:srgbClr val="535353"/>
                          </a:solidFill>
                          <a:latin typeface="Century Gothic"/>
                          <a:cs typeface="Century Gothic"/>
                        </a:rPr>
                        <a:t>i</a:t>
                      </a:r>
                      <a:r>
                        <a:rPr sz="1800" spc="-10" dirty="0">
                          <a:solidFill>
                            <a:srgbClr val="535353"/>
                          </a:solidFill>
                          <a:latin typeface="Century Gothic"/>
                          <a:cs typeface="Century Gothic"/>
                        </a:rPr>
                        <a:t>ne</a:t>
                      </a:r>
                      <a:r>
                        <a:rPr sz="1800" dirty="0">
                          <a:solidFill>
                            <a:srgbClr val="535353"/>
                          </a:solidFill>
                          <a:latin typeface="Century Gothic"/>
                          <a:cs typeface="Century Gothic"/>
                        </a:rPr>
                        <a:t>z/S</a:t>
                      </a:r>
                      <a:r>
                        <a:rPr sz="1800" spc="-5" dirty="0">
                          <a:solidFill>
                            <a:srgbClr val="535353"/>
                          </a:solidFill>
                          <a:latin typeface="Century Gothic"/>
                          <a:cs typeface="Century Gothic"/>
                        </a:rPr>
                        <a:t>c</a:t>
                      </a:r>
                      <a:r>
                        <a:rPr sz="1800" spc="-10" dirty="0">
                          <a:solidFill>
                            <a:srgbClr val="535353"/>
                          </a:solidFill>
                          <a:latin typeface="Century Gothic"/>
                          <a:cs typeface="Century Gothic"/>
                        </a:rPr>
                        <a:t>a</a:t>
                      </a:r>
                      <a:r>
                        <a:rPr sz="1800" spc="-5" dirty="0">
                          <a:solidFill>
                            <a:srgbClr val="535353"/>
                          </a:solidFill>
                          <a:latin typeface="Century Gothic"/>
                          <a:cs typeface="Century Gothic"/>
                        </a:rPr>
                        <a:t>r</a:t>
                      </a:r>
                      <a:r>
                        <a:rPr sz="1800" spc="10" dirty="0">
                          <a:solidFill>
                            <a:srgbClr val="535353"/>
                          </a:solidFill>
                          <a:latin typeface="Century Gothic"/>
                          <a:cs typeface="Century Gothic"/>
                        </a:rPr>
                        <a:t>ll</a:t>
                      </a:r>
                      <a:r>
                        <a:rPr sz="1800" spc="-10" dirty="0">
                          <a:solidFill>
                            <a:srgbClr val="535353"/>
                          </a:solidFill>
                          <a:latin typeface="Century Gothic"/>
                          <a:cs typeface="Century Gothic"/>
                        </a:rPr>
                        <a:t>e</a:t>
                      </a:r>
                      <a:r>
                        <a:rPr sz="1800" spc="-15" dirty="0">
                          <a:solidFill>
                            <a:srgbClr val="535353"/>
                          </a:solidFill>
                          <a:latin typeface="Century Gothic"/>
                          <a:cs typeface="Century Gothic"/>
                        </a:rPr>
                        <a:t>t</a:t>
                      </a:r>
                      <a:r>
                        <a:rPr sz="1800" dirty="0">
                          <a:solidFill>
                            <a:srgbClr val="535353"/>
                          </a:solidFill>
                          <a:latin typeface="Century Gothic"/>
                          <a:cs typeface="Century Gothic"/>
                        </a:rPr>
                        <a:t>t</a:t>
                      </a:r>
                      <a:endParaRPr sz="1800">
                        <a:latin typeface="Century Gothic"/>
                        <a:cs typeface="Century Gothic"/>
                      </a:endParaRPr>
                    </a:p>
                  </a:txBody>
                  <a:tcPr marL="0" marR="0" marT="0" marB="0">
                    <a:lnL w="12700">
                      <a:solidFill>
                        <a:srgbClr val="FFFFFF"/>
                      </a:solidFill>
                      <a:prstDash val="solid"/>
                    </a:lnL>
                    <a:lnR w="12700">
                      <a:solidFill>
                        <a:srgbClr val="FFFFFF"/>
                      </a:solidFill>
                      <a:prstDash val="solid"/>
                    </a:lnR>
                    <a:lnT w="12700">
                      <a:solidFill>
                        <a:srgbClr val="535353"/>
                      </a:solidFill>
                      <a:prstDash val="solid"/>
                    </a:lnT>
                    <a:lnB w="12700">
                      <a:solidFill>
                        <a:srgbClr val="FFFFFF"/>
                      </a:solidFill>
                      <a:prstDash val="solid"/>
                    </a:lnB>
                    <a:solidFill>
                      <a:srgbClr val="EAEAEA"/>
                    </a:solidFill>
                  </a:tcPr>
                </a:tc>
              </a:tr>
            </a:tbl>
          </a:graphicData>
        </a:graphic>
      </p:graphicFrame>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marR="5080">
              <a:lnSpc>
                <a:spcPts val="4029"/>
              </a:lnSpc>
            </a:pPr>
            <a:r>
              <a:rPr sz="2700" b="0" spc="-5" dirty="0">
                <a:solidFill>
                  <a:srgbClr val="262626"/>
                </a:solidFill>
                <a:latin typeface="Century Gothic"/>
                <a:cs typeface="Century Gothic"/>
              </a:rPr>
              <a:t>FU</a:t>
            </a:r>
            <a:r>
              <a:rPr sz="2700" b="0" dirty="0">
                <a:solidFill>
                  <a:srgbClr val="262626"/>
                </a:solidFill>
                <a:latin typeface="Century Gothic"/>
                <a:cs typeface="Century Gothic"/>
              </a:rPr>
              <a:t>L</a:t>
            </a:r>
            <a:r>
              <a:rPr sz="2700" b="0" spc="-5" dirty="0">
                <a:solidFill>
                  <a:srgbClr val="262626"/>
                </a:solidFill>
                <a:latin typeface="Century Gothic"/>
                <a:cs typeface="Century Gothic"/>
              </a:rPr>
              <a:t>B</a:t>
            </a:r>
            <a:r>
              <a:rPr sz="2700" b="0" spc="5" dirty="0">
                <a:solidFill>
                  <a:srgbClr val="262626"/>
                </a:solidFill>
                <a:latin typeface="Century Gothic"/>
                <a:cs typeface="Century Gothic"/>
              </a:rPr>
              <a:t>R</a:t>
            </a:r>
            <a:r>
              <a:rPr sz="2700" b="0" dirty="0">
                <a:solidFill>
                  <a:srgbClr val="262626"/>
                </a:solidFill>
                <a:latin typeface="Century Gothic"/>
                <a:cs typeface="Century Gothic"/>
              </a:rPr>
              <a:t>I</a:t>
            </a:r>
            <a:r>
              <a:rPr sz="2700" b="0" spc="-5" dirty="0">
                <a:solidFill>
                  <a:srgbClr val="262626"/>
                </a:solidFill>
                <a:latin typeface="Century Gothic"/>
                <a:cs typeface="Century Gothic"/>
              </a:rPr>
              <a:t>G</a:t>
            </a:r>
            <a:r>
              <a:rPr sz="2700" b="0" dirty="0">
                <a:solidFill>
                  <a:srgbClr val="262626"/>
                </a:solidFill>
                <a:latin typeface="Century Gothic"/>
                <a:cs typeface="Century Gothic"/>
              </a:rPr>
              <a:t>HT</a:t>
            </a:r>
            <a:r>
              <a:rPr sz="2700" b="0" spc="-5" dirty="0">
                <a:solidFill>
                  <a:srgbClr val="262626"/>
                </a:solidFill>
                <a:latin typeface="Century Gothic"/>
                <a:cs typeface="Century Gothic"/>
              </a:rPr>
              <a:t> </a:t>
            </a:r>
            <a:r>
              <a:rPr sz="2700" b="0" dirty="0">
                <a:solidFill>
                  <a:srgbClr val="262626"/>
                </a:solidFill>
                <a:latin typeface="Century Gothic"/>
                <a:cs typeface="Century Gothic"/>
              </a:rPr>
              <a:t>H</a:t>
            </a:r>
            <a:r>
              <a:rPr sz="2700" b="0" spc="-10" dirty="0">
                <a:solidFill>
                  <a:srgbClr val="262626"/>
                </a:solidFill>
                <a:latin typeface="Century Gothic"/>
                <a:cs typeface="Century Gothic"/>
              </a:rPr>
              <a:t>A</a:t>
            </a:r>
            <a:r>
              <a:rPr sz="2700" b="0" spc="5" dirty="0">
                <a:solidFill>
                  <a:srgbClr val="262626"/>
                </a:solidFill>
                <a:latin typeface="Century Gothic"/>
                <a:cs typeface="Century Gothic"/>
              </a:rPr>
              <a:t>Y</a:t>
            </a:r>
            <a:r>
              <a:rPr sz="2700" b="0" dirty="0">
                <a:solidFill>
                  <a:srgbClr val="262626"/>
                </a:solidFill>
                <a:latin typeface="Century Gothic"/>
                <a:cs typeface="Century Gothic"/>
              </a:rPr>
              <a:t>S</a:t>
            </a:r>
            <a:r>
              <a:rPr sz="2700" b="0" spc="15" dirty="0">
                <a:solidFill>
                  <a:srgbClr val="262626"/>
                </a:solidFill>
                <a:latin typeface="Century Gothic"/>
                <a:cs typeface="Century Gothic"/>
              </a:rPr>
              <a:t> </a:t>
            </a:r>
            <a:r>
              <a:rPr sz="2700" b="0" spc="-5" dirty="0">
                <a:solidFill>
                  <a:srgbClr val="262626"/>
                </a:solidFill>
                <a:latin typeface="Century Gothic"/>
                <a:cs typeface="Century Gothic"/>
              </a:rPr>
              <a:t>G</a:t>
            </a:r>
            <a:r>
              <a:rPr sz="2700" b="0" spc="5" dirty="0">
                <a:solidFill>
                  <a:srgbClr val="262626"/>
                </a:solidFill>
                <a:latin typeface="Century Gothic"/>
                <a:cs typeface="Century Gothic"/>
              </a:rPr>
              <a:t>RO</a:t>
            </a:r>
            <a:r>
              <a:rPr sz="2700" b="0" spc="-5" dirty="0">
                <a:solidFill>
                  <a:srgbClr val="262626"/>
                </a:solidFill>
                <a:latin typeface="Century Gothic"/>
                <a:cs typeface="Century Gothic"/>
              </a:rPr>
              <a:t>U</a:t>
            </a:r>
            <a:r>
              <a:rPr sz="2700" b="0" dirty="0">
                <a:solidFill>
                  <a:srgbClr val="262626"/>
                </a:solidFill>
                <a:latin typeface="Century Gothic"/>
                <a:cs typeface="Century Gothic"/>
              </a:rPr>
              <a:t>P</a:t>
            </a:r>
            <a:r>
              <a:rPr sz="2700" b="0" spc="-20" dirty="0">
                <a:solidFill>
                  <a:srgbClr val="262626"/>
                </a:solidFill>
                <a:latin typeface="Century Gothic"/>
                <a:cs typeface="Century Gothic"/>
              </a:rPr>
              <a:t> </a:t>
            </a:r>
            <a:r>
              <a:rPr sz="2700" b="0" spc="-5" dirty="0">
                <a:solidFill>
                  <a:srgbClr val="262626"/>
                </a:solidFill>
                <a:latin typeface="Century Gothic"/>
                <a:cs typeface="Century Gothic"/>
              </a:rPr>
              <a:t>G</a:t>
            </a:r>
            <a:r>
              <a:rPr sz="2700" b="0" spc="5" dirty="0">
                <a:solidFill>
                  <a:srgbClr val="262626"/>
                </a:solidFill>
                <a:latin typeface="Century Gothic"/>
                <a:cs typeface="Century Gothic"/>
              </a:rPr>
              <a:t>R</a:t>
            </a:r>
            <a:r>
              <a:rPr sz="2700" b="0" spc="-10" dirty="0">
                <a:solidFill>
                  <a:srgbClr val="262626"/>
                </a:solidFill>
                <a:latin typeface="Century Gothic"/>
                <a:cs typeface="Century Gothic"/>
              </a:rPr>
              <a:t>AN</a:t>
            </a:r>
            <a:r>
              <a:rPr sz="2700" b="0" dirty="0">
                <a:solidFill>
                  <a:srgbClr val="262626"/>
                </a:solidFill>
                <a:latin typeface="Century Gothic"/>
                <a:cs typeface="Century Gothic"/>
              </a:rPr>
              <a:t>T</a:t>
            </a:r>
            <a:r>
              <a:rPr sz="2700" b="0" spc="5" dirty="0">
                <a:solidFill>
                  <a:srgbClr val="262626"/>
                </a:solidFill>
                <a:latin typeface="Century Gothic"/>
                <a:cs typeface="Century Gothic"/>
              </a:rPr>
              <a:t> </a:t>
            </a:r>
            <a:r>
              <a:rPr sz="2700" b="0" dirty="0">
                <a:solidFill>
                  <a:srgbClr val="262626"/>
                </a:solidFill>
                <a:latin typeface="Century Gothic"/>
                <a:cs typeface="Century Gothic"/>
              </a:rPr>
              <a:t>“</a:t>
            </a:r>
            <a:r>
              <a:rPr sz="2700" b="0" spc="-5" dirty="0">
                <a:solidFill>
                  <a:srgbClr val="262626"/>
                </a:solidFill>
                <a:latin typeface="Century Gothic"/>
                <a:cs typeface="Century Gothic"/>
              </a:rPr>
              <a:t>BU</a:t>
            </a:r>
            <a:r>
              <a:rPr sz="2700" b="0" dirty="0">
                <a:solidFill>
                  <a:srgbClr val="262626"/>
                </a:solidFill>
                <a:latin typeface="Century Gothic"/>
                <a:cs typeface="Century Gothic"/>
              </a:rPr>
              <a:t>IL</a:t>
            </a:r>
            <a:r>
              <a:rPr sz="2700" b="0" spc="-5" dirty="0">
                <a:solidFill>
                  <a:srgbClr val="262626"/>
                </a:solidFill>
                <a:latin typeface="Century Gothic"/>
                <a:cs typeface="Century Gothic"/>
              </a:rPr>
              <a:t>D</a:t>
            </a:r>
            <a:r>
              <a:rPr sz="2700" b="0" dirty="0">
                <a:solidFill>
                  <a:srgbClr val="262626"/>
                </a:solidFill>
                <a:latin typeface="Century Gothic"/>
                <a:cs typeface="Century Gothic"/>
              </a:rPr>
              <a:t>I</a:t>
            </a:r>
            <a:r>
              <a:rPr sz="2700" b="0" spc="-10" dirty="0">
                <a:solidFill>
                  <a:srgbClr val="262626"/>
                </a:solidFill>
                <a:latin typeface="Century Gothic"/>
                <a:cs typeface="Century Gothic"/>
              </a:rPr>
              <a:t>N</a:t>
            </a:r>
            <a:r>
              <a:rPr sz="2700" b="0" dirty="0">
                <a:solidFill>
                  <a:srgbClr val="262626"/>
                </a:solidFill>
                <a:latin typeface="Century Gothic"/>
                <a:cs typeface="Century Gothic"/>
              </a:rPr>
              <a:t>G</a:t>
            </a:r>
            <a:r>
              <a:rPr sz="2700" b="0" spc="15" dirty="0">
                <a:solidFill>
                  <a:srgbClr val="262626"/>
                </a:solidFill>
                <a:latin typeface="Century Gothic"/>
                <a:cs typeface="Century Gothic"/>
              </a:rPr>
              <a:t> </a:t>
            </a:r>
            <a:r>
              <a:rPr sz="2700" b="0" spc="-5" dirty="0">
                <a:solidFill>
                  <a:srgbClr val="262626"/>
                </a:solidFill>
                <a:latin typeface="Century Gothic"/>
                <a:cs typeface="Century Gothic"/>
              </a:rPr>
              <a:t>B</a:t>
            </a:r>
            <a:r>
              <a:rPr sz="2700" b="0" spc="5" dirty="0">
                <a:solidFill>
                  <a:srgbClr val="262626"/>
                </a:solidFill>
                <a:latin typeface="Century Gothic"/>
                <a:cs typeface="Century Gothic"/>
              </a:rPr>
              <a:t>R</a:t>
            </a:r>
            <a:r>
              <a:rPr sz="2700" b="0" dirty="0">
                <a:solidFill>
                  <a:srgbClr val="262626"/>
                </a:solidFill>
                <a:latin typeface="Century Gothic"/>
                <a:cs typeface="Century Gothic"/>
              </a:rPr>
              <a:t>I</a:t>
            </a:r>
            <a:r>
              <a:rPr sz="2700" b="0" spc="-5" dirty="0">
                <a:solidFill>
                  <a:srgbClr val="262626"/>
                </a:solidFill>
                <a:latin typeface="Century Gothic"/>
                <a:cs typeface="Century Gothic"/>
              </a:rPr>
              <a:t>DG</a:t>
            </a:r>
            <a:r>
              <a:rPr sz="2700" b="0" dirty="0">
                <a:solidFill>
                  <a:srgbClr val="262626"/>
                </a:solidFill>
                <a:latin typeface="Century Gothic"/>
                <a:cs typeface="Century Gothic"/>
              </a:rPr>
              <a:t>ES </a:t>
            </a:r>
            <a:r>
              <a:rPr sz="2700" b="0" spc="-15" dirty="0">
                <a:solidFill>
                  <a:srgbClr val="262626"/>
                </a:solidFill>
                <a:latin typeface="Century Gothic"/>
                <a:cs typeface="Century Gothic"/>
              </a:rPr>
              <a:t>T</a:t>
            </a:r>
            <a:r>
              <a:rPr sz="2700" b="0" dirty="0">
                <a:solidFill>
                  <a:srgbClr val="262626"/>
                </a:solidFill>
                <a:latin typeface="Century Gothic"/>
                <a:cs typeface="Century Gothic"/>
              </a:rPr>
              <a:t>H</a:t>
            </a:r>
            <a:r>
              <a:rPr sz="2700" b="0" spc="5" dirty="0">
                <a:solidFill>
                  <a:srgbClr val="262626"/>
                </a:solidFill>
                <a:latin typeface="Century Gothic"/>
                <a:cs typeface="Century Gothic"/>
              </a:rPr>
              <a:t>RO</a:t>
            </a:r>
            <a:r>
              <a:rPr sz="2700" b="0" spc="-5" dirty="0">
                <a:solidFill>
                  <a:srgbClr val="262626"/>
                </a:solidFill>
                <a:latin typeface="Century Gothic"/>
                <a:cs typeface="Century Gothic"/>
              </a:rPr>
              <a:t>UG</a:t>
            </a:r>
            <a:r>
              <a:rPr sz="2700" b="0" dirty="0">
                <a:solidFill>
                  <a:srgbClr val="262626"/>
                </a:solidFill>
                <a:latin typeface="Century Gothic"/>
                <a:cs typeface="Century Gothic"/>
              </a:rPr>
              <a:t>H</a:t>
            </a:r>
            <a:r>
              <a:rPr sz="2700" b="0" spc="10" dirty="0">
                <a:solidFill>
                  <a:srgbClr val="262626"/>
                </a:solidFill>
                <a:latin typeface="Century Gothic"/>
                <a:cs typeface="Century Gothic"/>
              </a:rPr>
              <a:t> </a:t>
            </a:r>
            <a:r>
              <a:rPr sz="2700" b="0" dirty="0">
                <a:solidFill>
                  <a:srgbClr val="262626"/>
                </a:solidFill>
                <a:latin typeface="Century Gothic"/>
                <a:cs typeface="Century Gothic"/>
              </a:rPr>
              <a:t>L</a:t>
            </a:r>
            <a:r>
              <a:rPr sz="2700" b="0" spc="-10" dirty="0">
                <a:solidFill>
                  <a:srgbClr val="262626"/>
                </a:solidFill>
                <a:latin typeface="Century Gothic"/>
                <a:cs typeface="Century Gothic"/>
              </a:rPr>
              <a:t>AN</a:t>
            </a:r>
            <a:r>
              <a:rPr sz="2700" b="0" spc="-5" dirty="0">
                <a:solidFill>
                  <a:srgbClr val="262626"/>
                </a:solidFill>
                <a:latin typeface="Century Gothic"/>
                <a:cs typeface="Century Gothic"/>
              </a:rPr>
              <a:t>GU</a:t>
            </a:r>
            <a:r>
              <a:rPr sz="2700" b="0" spc="-10" dirty="0">
                <a:solidFill>
                  <a:srgbClr val="262626"/>
                </a:solidFill>
                <a:latin typeface="Century Gothic"/>
                <a:cs typeface="Century Gothic"/>
              </a:rPr>
              <a:t>A</a:t>
            </a:r>
            <a:r>
              <a:rPr sz="2700" b="0" spc="-5" dirty="0">
                <a:solidFill>
                  <a:srgbClr val="262626"/>
                </a:solidFill>
                <a:latin typeface="Century Gothic"/>
                <a:cs typeface="Century Gothic"/>
              </a:rPr>
              <a:t>G</a:t>
            </a:r>
            <a:r>
              <a:rPr sz="2700" b="0" dirty="0">
                <a:solidFill>
                  <a:srgbClr val="262626"/>
                </a:solidFill>
                <a:latin typeface="Century Gothic"/>
                <a:cs typeface="Century Gothic"/>
              </a:rPr>
              <a:t>E</a:t>
            </a:r>
            <a:r>
              <a:rPr sz="2700" b="0" spc="20" dirty="0">
                <a:solidFill>
                  <a:srgbClr val="262626"/>
                </a:solidFill>
                <a:latin typeface="Century Gothic"/>
                <a:cs typeface="Century Gothic"/>
              </a:rPr>
              <a:t> </a:t>
            </a:r>
            <a:r>
              <a:rPr sz="2700" b="0" spc="-10" dirty="0">
                <a:solidFill>
                  <a:srgbClr val="262626"/>
                </a:solidFill>
                <a:latin typeface="Century Gothic"/>
                <a:cs typeface="Century Gothic"/>
              </a:rPr>
              <a:t>AN</a:t>
            </a:r>
            <a:r>
              <a:rPr sz="2700" b="0" dirty="0">
                <a:solidFill>
                  <a:srgbClr val="262626"/>
                </a:solidFill>
                <a:latin typeface="Century Gothic"/>
                <a:cs typeface="Century Gothic"/>
              </a:rPr>
              <a:t>D</a:t>
            </a:r>
            <a:r>
              <a:rPr sz="2700" b="0" spc="15" dirty="0">
                <a:solidFill>
                  <a:srgbClr val="262626"/>
                </a:solidFill>
                <a:latin typeface="Century Gothic"/>
                <a:cs typeface="Century Gothic"/>
              </a:rPr>
              <a:t> </a:t>
            </a:r>
            <a:r>
              <a:rPr sz="2700" b="0" dirty="0">
                <a:solidFill>
                  <a:srgbClr val="262626"/>
                </a:solidFill>
                <a:latin typeface="Century Gothic"/>
                <a:cs typeface="Century Gothic"/>
              </a:rPr>
              <a:t>C</a:t>
            </a:r>
            <a:r>
              <a:rPr sz="2700" b="0" spc="-5" dirty="0">
                <a:solidFill>
                  <a:srgbClr val="262626"/>
                </a:solidFill>
                <a:latin typeface="Century Gothic"/>
                <a:cs typeface="Century Gothic"/>
              </a:rPr>
              <a:t>U</a:t>
            </a:r>
            <a:r>
              <a:rPr sz="2700" b="0" dirty="0">
                <a:solidFill>
                  <a:srgbClr val="262626"/>
                </a:solidFill>
                <a:latin typeface="Century Gothic"/>
                <a:cs typeface="Century Gothic"/>
              </a:rPr>
              <a:t>L</a:t>
            </a:r>
            <a:r>
              <a:rPr sz="2700" b="0" spc="-15" dirty="0">
                <a:solidFill>
                  <a:srgbClr val="262626"/>
                </a:solidFill>
                <a:latin typeface="Century Gothic"/>
                <a:cs typeface="Century Gothic"/>
              </a:rPr>
              <a:t>T</a:t>
            </a:r>
            <a:r>
              <a:rPr sz="2700" b="0" spc="-5" dirty="0">
                <a:solidFill>
                  <a:srgbClr val="262626"/>
                </a:solidFill>
                <a:latin typeface="Century Gothic"/>
                <a:cs typeface="Century Gothic"/>
              </a:rPr>
              <a:t>U</a:t>
            </a:r>
            <a:r>
              <a:rPr sz="2700" b="0" dirty="0">
                <a:solidFill>
                  <a:srgbClr val="262626"/>
                </a:solidFill>
                <a:latin typeface="Century Gothic"/>
                <a:cs typeface="Century Gothic"/>
              </a:rPr>
              <a:t>RE</a:t>
            </a:r>
            <a:r>
              <a:rPr sz="2700" b="0" spc="10" dirty="0">
                <a:solidFill>
                  <a:srgbClr val="262626"/>
                </a:solidFill>
                <a:latin typeface="Century Gothic"/>
                <a:cs typeface="Century Gothic"/>
              </a:rPr>
              <a:t> </a:t>
            </a:r>
            <a:r>
              <a:rPr sz="2700" b="0" dirty="0">
                <a:solidFill>
                  <a:srgbClr val="262626"/>
                </a:solidFill>
                <a:latin typeface="Century Gothic"/>
                <a:cs typeface="Century Gothic"/>
              </a:rPr>
              <a:t>IN </a:t>
            </a:r>
            <a:r>
              <a:rPr sz="2700" b="0" spc="5" dirty="0">
                <a:solidFill>
                  <a:srgbClr val="262626"/>
                </a:solidFill>
                <a:latin typeface="Century Gothic"/>
                <a:cs typeface="Century Gothic"/>
              </a:rPr>
              <a:t>R</a:t>
            </a:r>
            <a:r>
              <a:rPr sz="2700" b="0" spc="-5" dirty="0">
                <a:solidFill>
                  <a:srgbClr val="262626"/>
                </a:solidFill>
                <a:latin typeface="Century Gothic"/>
                <a:cs typeface="Century Gothic"/>
              </a:rPr>
              <a:t>USS</a:t>
            </a:r>
            <a:r>
              <a:rPr sz="2700" b="0" dirty="0">
                <a:solidFill>
                  <a:srgbClr val="262626"/>
                </a:solidFill>
                <a:latin typeface="Century Gothic"/>
                <a:cs typeface="Century Gothic"/>
              </a:rPr>
              <a:t>I</a:t>
            </a:r>
            <a:r>
              <a:rPr sz="2700" b="0" spc="-10" dirty="0">
                <a:solidFill>
                  <a:srgbClr val="262626"/>
                </a:solidFill>
                <a:latin typeface="Century Gothic"/>
                <a:cs typeface="Century Gothic"/>
              </a:rPr>
              <a:t>A</a:t>
            </a:r>
            <a:r>
              <a:rPr sz="4000" b="0" spc="-20" dirty="0">
                <a:solidFill>
                  <a:srgbClr val="262626"/>
                </a:solidFill>
                <a:latin typeface="Century Gothic"/>
                <a:cs typeface="Century Gothic"/>
              </a:rPr>
              <a:t>”</a:t>
            </a:r>
            <a:endParaRPr sz="4000">
              <a:latin typeface="Century Gothic"/>
              <a:cs typeface="Century Gothic"/>
            </a:endParaRPr>
          </a:p>
        </p:txBody>
      </p:sp>
      <p:sp>
        <p:nvSpPr>
          <p:cNvPr id="4" name="object 4"/>
          <p:cNvSpPr txBox="1"/>
          <p:nvPr/>
        </p:nvSpPr>
        <p:spPr>
          <a:xfrm>
            <a:off x="1342073" y="2503734"/>
            <a:ext cx="9420860" cy="3525520"/>
          </a:xfrm>
          <a:prstGeom prst="rect">
            <a:avLst/>
          </a:prstGeom>
        </p:spPr>
        <p:txBody>
          <a:bodyPr vert="horz" wrap="square" lIns="0" tIns="0" rIns="0" bIns="0" rtlCol="0">
            <a:spAutoFit/>
          </a:bodyPr>
          <a:lstStyle/>
          <a:p>
            <a:pPr marL="241300" indent="-228600">
              <a:lnSpc>
                <a:spcPct val="100000"/>
              </a:lnSpc>
              <a:buClr>
                <a:srgbClr val="535353"/>
              </a:buClr>
              <a:buSzPct val="78947"/>
              <a:buFont typeface="Arial"/>
              <a:buChar char="•"/>
              <a:tabLst>
                <a:tab pos="241300" algn="l"/>
              </a:tabLst>
            </a:pPr>
            <a:r>
              <a:rPr sz="1900" spc="-30" dirty="0">
                <a:solidFill>
                  <a:srgbClr val="535353"/>
                </a:solidFill>
                <a:latin typeface="Century Gothic"/>
                <a:cs typeface="Century Gothic"/>
              </a:rPr>
              <a:t>W</a:t>
            </a:r>
            <a:r>
              <a:rPr sz="1900" spc="-20" dirty="0">
                <a:solidFill>
                  <a:srgbClr val="535353"/>
                </a:solidFill>
                <a:latin typeface="Century Gothic"/>
                <a:cs typeface="Century Gothic"/>
              </a:rPr>
              <a:t>h</a:t>
            </a:r>
            <a:r>
              <a:rPr sz="1900" spc="-10" dirty="0">
                <a:solidFill>
                  <a:srgbClr val="535353"/>
                </a:solidFill>
                <a:latin typeface="Century Gothic"/>
                <a:cs typeface="Century Gothic"/>
              </a:rPr>
              <a:t>at</a:t>
            </a:r>
            <a:r>
              <a:rPr sz="1900" spc="30" dirty="0">
                <a:solidFill>
                  <a:srgbClr val="535353"/>
                </a:solidFill>
                <a:latin typeface="Century Gothic"/>
                <a:cs typeface="Century Gothic"/>
              </a:rPr>
              <a:t> </a:t>
            </a:r>
            <a:r>
              <a:rPr sz="1900" spc="5" dirty="0">
                <a:solidFill>
                  <a:srgbClr val="535353"/>
                </a:solidFill>
                <a:latin typeface="Century Gothic"/>
                <a:cs typeface="Century Gothic"/>
              </a:rPr>
              <a:t>i</a:t>
            </a:r>
            <a:r>
              <a:rPr sz="1900" spc="-10" dirty="0">
                <a:solidFill>
                  <a:srgbClr val="535353"/>
                </a:solidFill>
                <a:latin typeface="Century Gothic"/>
                <a:cs typeface="Century Gothic"/>
              </a:rPr>
              <a:t>s</a:t>
            </a:r>
            <a:r>
              <a:rPr sz="1900" spc="-15" dirty="0">
                <a:solidFill>
                  <a:srgbClr val="535353"/>
                </a:solidFill>
                <a:latin typeface="Century Gothic"/>
                <a:cs typeface="Century Gothic"/>
              </a:rPr>
              <a:t> </a:t>
            </a:r>
            <a:r>
              <a:rPr sz="1900" spc="-10" dirty="0">
                <a:solidFill>
                  <a:srgbClr val="535353"/>
                </a:solidFill>
                <a:latin typeface="Century Gothic"/>
                <a:cs typeface="Century Gothic"/>
              </a:rPr>
              <a:t>F</a:t>
            </a:r>
            <a:r>
              <a:rPr sz="1900" spc="-20" dirty="0">
                <a:solidFill>
                  <a:srgbClr val="535353"/>
                </a:solidFill>
                <a:latin typeface="Century Gothic"/>
                <a:cs typeface="Century Gothic"/>
              </a:rPr>
              <a:t>u</a:t>
            </a:r>
            <a:r>
              <a:rPr sz="1900" spc="-15" dirty="0">
                <a:solidFill>
                  <a:srgbClr val="535353"/>
                </a:solidFill>
                <a:latin typeface="Century Gothic"/>
                <a:cs typeface="Century Gothic"/>
              </a:rPr>
              <a:t>lb</a:t>
            </a:r>
            <a:r>
              <a:rPr sz="1900" spc="-5" dirty="0">
                <a:solidFill>
                  <a:srgbClr val="535353"/>
                </a:solidFill>
                <a:latin typeface="Century Gothic"/>
                <a:cs typeface="Century Gothic"/>
              </a:rPr>
              <a:t>r</a:t>
            </a:r>
            <a:r>
              <a:rPr sz="1900" spc="5" dirty="0">
                <a:solidFill>
                  <a:srgbClr val="535353"/>
                </a:solidFill>
                <a:latin typeface="Century Gothic"/>
                <a:cs typeface="Century Gothic"/>
              </a:rPr>
              <a:t>i</a:t>
            </a:r>
            <a:r>
              <a:rPr sz="1900" spc="-20" dirty="0">
                <a:solidFill>
                  <a:srgbClr val="535353"/>
                </a:solidFill>
                <a:latin typeface="Century Gothic"/>
                <a:cs typeface="Century Gothic"/>
              </a:rPr>
              <a:t>gh</a:t>
            </a:r>
            <a:r>
              <a:rPr sz="1900" spc="-10" dirty="0">
                <a:solidFill>
                  <a:srgbClr val="535353"/>
                </a:solidFill>
                <a:latin typeface="Century Gothic"/>
                <a:cs typeface="Century Gothic"/>
              </a:rPr>
              <a:t>t </a:t>
            </a:r>
            <a:r>
              <a:rPr sz="1900" spc="-15" dirty="0">
                <a:solidFill>
                  <a:srgbClr val="535353"/>
                </a:solidFill>
                <a:latin typeface="Century Gothic"/>
                <a:cs typeface="Century Gothic"/>
              </a:rPr>
              <a:t>Ha</a:t>
            </a:r>
            <a:r>
              <a:rPr sz="1900" spc="-25" dirty="0">
                <a:solidFill>
                  <a:srgbClr val="535353"/>
                </a:solidFill>
                <a:latin typeface="Century Gothic"/>
                <a:cs typeface="Century Gothic"/>
              </a:rPr>
              <a:t>y</a:t>
            </a:r>
            <a:r>
              <a:rPr sz="1900" spc="-15" dirty="0">
                <a:solidFill>
                  <a:srgbClr val="535353"/>
                </a:solidFill>
                <a:latin typeface="Century Gothic"/>
                <a:cs typeface="Century Gothic"/>
              </a:rPr>
              <a:t>s?</a:t>
            </a:r>
            <a:r>
              <a:rPr sz="1900" spc="20" dirty="0">
                <a:solidFill>
                  <a:srgbClr val="535353"/>
                </a:solidFill>
                <a:latin typeface="Century Gothic"/>
                <a:cs typeface="Century Gothic"/>
              </a:rPr>
              <a:t> </a:t>
            </a:r>
            <a:r>
              <a:rPr sz="1900" spc="-30" dirty="0">
                <a:solidFill>
                  <a:srgbClr val="535353"/>
                </a:solidFill>
                <a:latin typeface="Century Gothic"/>
                <a:cs typeface="Century Gothic"/>
              </a:rPr>
              <a:t>W</a:t>
            </a:r>
            <a:r>
              <a:rPr sz="1900" spc="-20" dirty="0">
                <a:solidFill>
                  <a:srgbClr val="535353"/>
                </a:solidFill>
                <a:latin typeface="Century Gothic"/>
                <a:cs typeface="Century Gothic"/>
              </a:rPr>
              <a:t>h</a:t>
            </a:r>
            <a:r>
              <a:rPr sz="1900" spc="-10" dirty="0">
                <a:solidFill>
                  <a:srgbClr val="535353"/>
                </a:solidFill>
                <a:latin typeface="Century Gothic"/>
                <a:cs typeface="Century Gothic"/>
              </a:rPr>
              <a:t>at</a:t>
            </a:r>
            <a:r>
              <a:rPr sz="1900" spc="40" dirty="0">
                <a:solidFill>
                  <a:srgbClr val="535353"/>
                </a:solidFill>
                <a:latin typeface="Century Gothic"/>
                <a:cs typeface="Century Gothic"/>
              </a:rPr>
              <a:t> </a:t>
            </a:r>
            <a:r>
              <a:rPr sz="1900" spc="-10" dirty="0">
                <a:solidFill>
                  <a:srgbClr val="535353"/>
                </a:solidFill>
                <a:latin typeface="Century Gothic"/>
                <a:cs typeface="Century Gothic"/>
              </a:rPr>
              <a:t>F</a:t>
            </a:r>
            <a:r>
              <a:rPr sz="1900" spc="-20" dirty="0">
                <a:solidFill>
                  <a:srgbClr val="535353"/>
                </a:solidFill>
                <a:latin typeface="Century Gothic"/>
                <a:cs typeface="Century Gothic"/>
              </a:rPr>
              <a:t>u</a:t>
            </a:r>
            <a:r>
              <a:rPr sz="1900" spc="-15" dirty="0">
                <a:solidFill>
                  <a:srgbClr val="535353"/>
                </a:solidFill>
                <a:latin typeface="Century Gothic"/>
                <a:cs typeface="Century Gothic"/>
              </a:rPr>
              <a:t>lb</a:t>
            </a:r>
            <a:r>
              <a:rPr sz="1900" spc="-5" dirty="0">
                <a:solidFill>
                  <a:srgbClr val="535353"/>
                </a:solidFill>
                <a:latin typeface="Century Gothic"/>
                <a:cs typeface="Century Gothic"/>
              </a:rPr>
              <a:t>r</a:t>
            </a:r>
            <a:r>
              <a:rPr sz="1900" spc="5" dirty="0">
                <a:solidFill>
                  <a:srgbClr val="535353"/>
                </a:solidFill>
                <a:latin typeface="Century Gothic"/>
                <a:cs typeface="Century Gothic"/>
              </a:rPr>
              <a:t>i</a:t>
            </a:r>
            <a:r>
              <a:rPr sz="1900" spc="-20" dirty="0">
                <a:solidFill>
                  <a:srgbClr val="535353"/>
                </a:solidFill>
                <a:latin typeface="Century Gothic"/>
                <a:cs typeface="Century Gothic"/>
              </a:rPr>
              <a:t>gh</a:t>
            </a:r>
            <a:r>
              <a:rPr sz="1900" spc="-10" dirty="0">
                <a:solidFill>
                  <a:srgbClr val="535353"/>
                </a:solidFill>
                <a:latin typeface="Century Gothic"/>
                <a:cs typeface="Century Gothic"/>
              </a:rPr>
              <a:t>t S</a:t>
            </a:r>
            <a:r>
              <a:rPr sz="1900" spc="-20" dirty="0">
                <a:solidFill>
                  <a:srgbClr val="535353"/>
                </a:solidFill>
                <a:latin typeface="Century Gothic"/>
                <a:cs typeface="Century Gothic"/>
              </a:rPr>
              <a:t>ch</a:t>
            </a:r>
            <a:r>
              <a:rPr sz="1900" spc="-25" dirty="0">
                <a:solidFill>
                  <a:srgbClr val="535353"/>
                </a:solidFill>
                <a:latin typeface="Century Gothic"/>
                <a:cs typeface="Century Gothic"/>
              </a:rPr>
              <a:t>o</a:t>
            </a:r>
            <a:r>
              <a:rPr sz="1900" spc="-15" dirty="0">
                <a:solidFill>
                  <a:srgbClr val="535353"/>
                </a:solidFill>
                <a:latin typeface="Century Gothic"/>
                <a:cs typeface="Century Gothic"/>
              </a:rPr>
              <a:t>l</a:t>
            </a:r>
            <a:r>
              <a:rPr sz="1900" spc="-10" dirty="0">
                <a:solidFill>
                  <a:srgbClr val="535353"/>
                </a:solidFill>
                <a:latin typeface="Century Gothic"/>
                <a:cs typeface="Century Gothic"/>
              </a:rPr>
              <a:t>ar?</a:t>
            </a:r>
            <a:endParaRPr sz="1900">
              <a:latin typeface="Century Gothic"/>
              <a:cs typeface="Century Gothic"/>
            </a:endParaRPr>
          </a:p>
          <a:p>
            <a:pPr>
              <a:lnSpc>
                <a:spcPct val="100000"/>
              </a:lnSpc>
              <a:spcBef>
                <a:spcPts val="17"/>
              </a:spcBef>
              <a:buClr>
                <a:srgbClr val="535353"/>
              </a:buClr>
              <a:buFont typeface="Arial"/>
              <a:buChar char="•"/>
            </a:pPr>
            <a:endParaRPr sz="1550">
              <a:latin typeface="Times New Roman"/>
              <a:cs typeface="Times New Roman"/>
            </a:endParaRPr>
          </a:p>
          <a:p>
            <a:pPr marL="241300" marR="5080" indent="-228600">
              <a:lnSpc>
                <a:spcPct val="70000"/>
              </a:lnSpc>
              <a:buClr>
                <a:srgbClr val="535353"/>
              </a:buClr>
              <a:buSzPct val="78947"/>
              <a:buFont typeface="Arial"/>
              <a:buChar char="•"/>
              <a:tabLst>
                <a:tab pos="241300" algn="l"/>
              </a:tabLst>
            </a:pPr>
            <a:r>
              <a:rPr sz="1900" spc="-20" dirty="0">
                <a:solidFill>
                  <a:srgbClr val="535353"/>
                </a:solidFill>
                <a:latin typeface="Century Gothic"/>
                <a:cs typeface="Century Gothic"/>
              </a:rPr>
              <a:t>K</a:t>
            </a:r>
            <a:r>
              <a:rPr sz="1900" spc="-25" dirty="0">
                <a:solidFill>
                  <a:srgbClr val="535353"/>
                </a:solidFill>
                <a:latin typeface="Century Gothic"/>
                <a:cs typeface="Century Gothic"/>
              </a:rPr>
              <a:t>o</a:t>
            </a:r>
            <a:r>
              <a:rPr sz="1900" spc="-20" dirty="0">
                <a:solidFill>
                  <a:srgbClr val="535353"/>
                </a:solidFill>
                <a:latin typeface="Century Gothic"/>
                <a:cs typeface="Century Gothic"/>
              </a:rPr>
              <a:t>u</a:t>
            </a:r>
            <a:r>
              <a:rPr sz="1900" spc="-5" dirty="0">
                <a:solidFill>
                  <a:srgbClr val="535353"/>
                </a:solidFill>
                <a:latin typeface="Century Gothic"/>
                <a:cs typeface="Century Gothic"/>
              </a:rPr>
              <a:t>r</a:t>
            </a:r>
            <a:r>
              <a:rPr sz="1900" spc="-25" dirty="0">
                <a:solidFill>
                  <a:srgbClr val="535353"/>
                </a:solidFill>
                <a:latin typeface="Century Gothic"/>
                <a:cs typeface="Century Gothic"/>
              </a:rPr>
              <a:t>o</a:t>
            </a:r>
            <a:r>
              <a:rPr sz="1900" dirty="0">
                <a:solidFill>
                  <a:srgbClr val="535353"/>
                </a:solidFill>
                <a:latin typeface="Century Gothic"/>
                <a:cs typeface="Century Gothic"/>
              </a:rPr>
              <a:t>v</a:t>
            </a:r>
            <a:r>
              <a:rPr sz="1900" spc="-10" dirty="0">
                <a:solidFill>
                  <a:srgbClr val="535353"/>
                </a:solidFill>
                <a:latin typeface="Century Gothic"/>
                <a:cs typeface="Century Gothic"/>
              </a:rPr>
              <a:t>a,</a:t>
            </a:r>
            <a:r>
              <a:rPr sz="1900" spc="15" dirty="0">
                <a:solidFill>
                  <a:srgbClr val="535353"/>
                </a:solidFill>
                <a:latin typeface="Century Gothic"/>
                <a:cs typeface="Century Gothic"/>
              </a:rPr>
              <a:t> </a:t>
            </a:r>
            <a:r>
              <a:rPr sz="1900" spc="-15" dirty="0">
                <a:solidFill>
                  <a:srgbClr val="535353"/>
                </a:solidFill>
                <a:latin typeface="Century Gothic"/>
                <a:cs typeface="Century Gothic"/>
              </a:rPr>
              <a:t>A</a:t>
            </a:r>
            <a:r>
              <a:rPr sz="1900" spc="-20" dirty="0">
                <a:solidFill>
                  <a:srgbClr val="535353"/>
                </a:solidFill>
                <a:latin typeface="Century Gothic"/>
                <a:cs typeface="Century Gothic"/>
              </a:rPr>
              <a:t>.</a:t>
            </a:r>
            <a:r>
              <a:rPr sz="1900" spc="-10" dirty="0">
                <a:solidFill>
                  <a:srgbClr val="535353"/>
                </a:solidFill>
                <a:latin typeface="Century Gothic"/>
                <a:cs typeface="Century Gothic"/>
              </a:rPr>
              <a:t>,</a:t>
            </a:r>
            <a:r>
              <a:rPr sz="1900" dirty="0">
                <a:solidFill>
                  <a:srgbClr val="535353"/>
                </a:solidFill>
                <a:latin typeface="Century Gothic"/>
                <a:cs typeface="Century Gothic"/>
              </a:rPr>
              <a:t> </a:t>
            </a:r>
            <a:r>
              <a:rPr sz="1900" spc="-15" dirty="0">
                <a:solidFill>
                  <a:srgbClr val="535353"/>
                </a:solidFill>
                <a:latin typeface="Century Gothic"/>
                <a:cs typeface="Century Gothic"/>
              </a:rPr>
              <a:t>&amp;</a:t>
            </a:r>
            <a:r>
              <a:rPr sz="1900" spc="5" dirty="0">
                <a:solidFill>
                  <a:srgbClr val="535353"/>
                </a:solidFill>
                <a:latin typeface="Century Gothic"/>
                <a:cs typeface="Century Gothic"/>
              </a:rPr>
              <a:t> </a:t>
            </a:r>
            <a:r>
              <a:rPr sz="1900" spc="-25" dirty="0">
                <a:solidFill>
                  <a:srgbClr val="535353"/>
                </a:solidFill>
                <a:latin typeface="Century Gothic"/>
                <a:cs typeface="Century Gothic"/>
              </a:rPr>
              <a:t>M</a:t>
            </a:r>
            <a:r>
              <a:rPr sz="1900" spc="5" dirty="0">
                <a:solidFill>
                  <a:srgbClr val="535353"/>
                </a:solidFill>
                <a:latin typeface="Century Gothic"/>
                <a:cs typeface="Century Gothic"/>
              </a:rPr>
              <a:t>i</a:t>
            </a:r>
            <a:r>
              <a:rPr sz="1900" spc="-20" dirty="0">
                <a:solidFill>
                  <a:srgbClr val="535353"/>
                </a:solidFill>
                <a:latin typeface="Century Gothic"/>
                <a:cs typeface="Century Gothic"/>
              </a:rPr>
              <a:t>kh</a:t>
            </a:r>
            <a:r>
              <a:rPr sz="1900" spc="-15" dirty="0">
                <a:solidFill>
                  <a:srgbClr val="535353"/>
                </a:solidFill>
                <a:latin typeface="Century Gothic"/>
                <a:cs typeface="Century Gothic"/>
              </a:rPr>
              <a:t>a</a:t>
            </a:r>
            <a:r>
              <a:rPr sz="1900" spc="-20" dirty="0">
                <a:solidFill>
                  <a:srgbClr val="535353"/>
                </a:solidFill>
                <a:latin typeface="Century Gothic"/>
                <a:cs typeface="Century Gothic"/>
              </a:rPr>
              <a:t>n</a:t>
            </a:r>
            <a:r>
              <a:rPr sz="1900" spc="-25" dirty="0">
                <a:solidFill>
                  <a:srgbClr val="535353"/>
                </a:solidFill>
                <a:latin typeface="Century Gothic"/>
                <a:cs typeface="Century Gothic"/>
              </a:rPr>
              <a:t>o</a:t>
            </a:r>
            <a:r>
              <a:rPr sz="1900" dirty="0">
                <a:solidFill>
                  <a:srgbClr val="535353"/>
                </a:solidFill>
                <a:latin typeface="Century Gothic"/>
                <a:cs typeface="Century Gothic"/>
              </a:rPr>
              <a:t>v</a:t>
            </a:r>
            <a:r>
              <a:rPr sz="1900" spc="-20" dirty="0">
                <a:solidFill>
                  <a:srgbClr val="535353"/>
                </a:solidFill>
                <a:latin typeface="Century Gothic"/>
                <a:cs typeface="Century Gothic"/>
              </a:rPr>
              <a:t>a</a:t>
            </a:r>
            <a:r>
              <a:rPr sz="1900" spc="-10" dirty="0">
                <a:solidFill>
                  <a:srgbClr val="535353"/>
                </a:solidFill>
                <a:latin typeface="Century Gothic"/>
                <a:cs typeface="Century Gothic"/>
              </a:rPr>
              <a:t>,</a:t>
            </a:r>
            <a:r>
              <a:rPr sz="1900" dirty="0">
                <a:solidFill>
                  <a:srgbClr val="535353"/>
                </a:solidFill>
                <a:latin typeface="Century Gothic"/>
                <a:cs typeface="Century Gothic"/>
              </a:rPr>
              <a:t> </a:t>
            </a:r>
            <a:r>
              <a:rPr sz="1900" spc="-25" dirty="0">
                <a:solidFill>
                  <a:srgbClr val="535353"/>
                </a:solidFill>
                <a:latin typeface="Century Gothic"/>
                <a:cs typeface="Century Gothic"/>
              </a:rPr>
              <a:t>O</a:t>
            </a:r>
            <a:r>
              <a:rPr sz="1900" spc="-20" dirty="0">
                <a:solidFill>
                  <a:srgbClr val="535353"/>
                </a:solidFill>
                <a:latin typeface="Century Gothic"/>
                <a:cs typeface="Century Gothic"/>
              </a:rPr>
              <a:t>.</a:t>
            </a:r>
            <a:r>
              <a:rPr sz="1900" spc="-10" dirty="0">
                <a:solidFill>
                  <a:srgbClr val="535353"/>
                </a:solidFill>
                <a:latin typeface="Century Gothic"/>
                <a:cs typeface="Century Gothic"/>
              </a:rPr>
              <a:t>P.</a:t>
            </a:r>
            <a:r>
              <a:rPr sz="1900" spc="15" dirty="0">
                <a:solidFill>
                  <a:srgbClr val="535353"/>
                </a:solidFill>
                <a:latin typeface="Century Gothic"/>
                <a:cs typeface="Century Gothic"/>
              </a:rPr>
              <a:t> </a:t>
            </a:r>
            <a:r>
              <a:rPr sz="1900" spc="-40" dirty="0">
                <a:solidFill>
                  <a:srgbClr val="535353"/>
                </a:solidFill>
                <a:latin typeface="Century Gothic"/>
                <a:cs typeface="Century Gothic"/>
              </a:rPr>
              <a:t>(</a:t>
            </a:r>
            <a:r>
              <a:rPr sz="1900" spc="-10" dirty="0">
                <a:solidFill>
                  <a:srgbClr val="535353"/>
                </a:solidFill>
                <a:latin typeface="Century Gothic"/>
                <a:cs typeface="Century Gothic"/>
              </a:rPr>
              <a:t>2015</a:t>
            </a:r>
            <a:r>
              <a:rPr sz="1900" spc="-40" dirty="0">
                <a:solidFill>
                  <a:srgbClr val="535353"/>
                </a:solidFill>
                <a:latin typeface="Century Gothic"/>
                <a:cs typeface="Century Gothic"/>
              </a:rPr>
              <a:t>)</a:t>
            </a:r>
            <a:r>
              <a:rPr sz="1900" spc="-10" dirty="0">
                <a:solidFill>
                  <a:srgbClr val="535353"/>
                </a:solidFill>
                <a:latin typeface="Century Gothic"/>
                <a:cs typeface="Century Gothic"/>
              </a:rPr>
              <a:t>.</a:t>
            </a:r>
            <a:r>
              <a:rPr sz="1900" spc="25" dirty="0">
                <a:solidFill>
                  <a:srgbClr val="535353"/>
                </a:solidFill>
                <a:latin typeface="Century Gothic"/>
                <a:cs typeface="Century Gothic"/>
              </a:rPr>
              <a:t> </a:t>
            </a:r>
            <a:r>
              <a:rPr sz="1900" spc="-15" dirty="0">
                <a:solidFill>
                  <a:srgbClr val="535353"/>
                </a:solidFill>
                <a:latin typeface="Century Gothic"/>
                <a:cs typeface="Century Gothic"/>
              </a:rPr>
              <a:t>I</a:t>
            </a:r>
            <a:r>
              <a:rPr sz="1900" spc="-20" dirty="0">
                <a:solidFill>
                  <a:srgbClr val="535353"/>
                </a:solidFill>
                <a:latin typeface="Century Gothic"/>
                <a:cs typeface="Century Gothic"/>
              </a:rPr>
              <a:t>n</a:t>
            </a:r>
            <a:r>
              <a:rPr sz="1900" spc="-5" dirty="0">
                <a:solidFill>
                  <a:srgbClr val="535353"/>
                </a:solidFill>
                <a:latin typeface="Century Gothic"/>
                <a:cs typeface="Century Gothic"/>
              </a:rPr>
              <a:t>t</a:t>
            </a:r>
            <a:r>
              <a:rPr sz="1900" spc="-15" dirty="0">
                <a:solidFill>
                  <a:srgbClr val="535353"/>
                </a:solidFill>
                <a:latin typeface="Century Gothic"/>
                <a:cs typeface="Century Gothic"/>
              </a:rPr>
              <a:t>e</a:t>
            </a:r>
            <a:r>
              <a:rPr sz="1900" spc="-5" dirty="0">
                <a:solidFill>
                  <a:srgbClr val="535353"/>
                </a:solidFill>
                <a:latin typeface="Century Gothic"/>
                <a:cs typeface="Century Gothic"/>
              </a:rPr>
              <a:t>r</a:t>
            </a:r>
            <a:r>
              <a:rPr sz="1900" spc="-20" dirty="0">
                <a:solidFill>
                  <a:srgbClr val="535353"/>
                </a:solidFill>
                <a:latin typeface="Century Gothic"/>
                <a:cs typeface="Century Gothic"/>
              </a:rPr>
              <a:t>n</a:t>
            </a:r>
            <a:r>
              <a:rPr sz="1900" spc="-15" dirty="0">
                <a:solidFill>
                  <a:srgbClr val="535353"/>
                </a:solidFill>
                <a:latin typeface="Century Gothic"/>
                <a:cs typeface="Century Gothic"/>
              </a:rPr>
              <a:t>a</a:t>
            </a:r>
            <a:r>
              <a:rPr sz="1900" spc="-5" dirty="0">
                <a:solidFill>
                  <a:srgbClr val="535353"/>
                </a:solidFill>
                <a:latin typeface="Century Gothic"/>
                <a:cs typeface="Century Gothic"/>
              </a:rPr>
              <a:t>t</a:t>
            </a:r>
            <a:r>
              <a:rPr sz="1900" spc="5" dirty="0">
                <a:solidFill>
                  <a:srgbClr val="535353"/>
                </a:solidFill>
                <a:latin typeface="Century Gothic"/>
                <a:cs typeface="Century Gothic"/>
              </a:rPr>
              <a:t>i</a:t>
            </a:r>
            <a:r>
              <a:rPr sz="1900" spc="-25" dirty="0">
                <a:solidFill>
                  <a:srgbClr val="535353"/>
                </a:solidFill>
                <a:latin typeface="Century Gothic"/>
                <a:cs typeface="Century Gothic"/>
              </a:rPr>
              <a:t>o</a:t>
            </a:r>
            <a:r>
              <a:rPr sz="1900" spc="-20" dirty="0">
                <a:solidFill>
                  <a:srgbClr val="535353"/>
                </a:solidFill>
                <a:latin typeface="Century Gothic"/>
                <a:cs typeface="Century Gothic"/>
              </a:rPr>
              <a:t>n</a:t>
            </a:r>
            <a:r>
              <a:rPr sz="1900" spc="-10" dirty="0">
                <a:solidFill>
                  <a:srgbClr val="535353"/>
                </a:solidFill>
                <a:latin typeface="Century Gothic"/>
                <a:cs typeface="Century Gothic"/>
              </a:rPr>
              <a:t>al</a:t>
            </a:r>
            <a:r>
              <a:rPr sz="1900" spc="40" dirty="0">
                <a:solidFill>
                  <a:srgbClr val="535353"/>
                </a:solidFill>
                <a:latin typeface="Century Gothic"/>
                <a:cs typeface="Century Gothic"/>
              </a:rPr>
              <a:t> </a:t>
            </a:r>
            <a:r>
              <a:rPr sz="1900" spc="-15" dirty="0">
                <a:solidFill>
                  <a:srgbClr val="535353"/>
                </a:solidFill>
                <a:latin typeface="Century Gothic"/>
                <a:cs typeface="Century Gothic"/>
              </a:rPr>
              <a:t>ex</a:t>
            </a:r>
            <a:r>
              <a:rPr sz="1900" spc="-20" dirty="0">
                <a:solidFill>
                  <a:srgbClr val="535353"/>
                </a:solidFill>
                <a:latin typeface="Century Gothic"/>
                <a:cs typeface="Century Gothic"/>
              </a:rPr>
              <a:t>ch</a:t>
            </a:r>
            <a:r>
              <a:rPr sz="1900" spc="-15" dirty="0">
                <a:solidFill>
                  <a:srgbClr val="535353"/>
                </a:solidFill>
                <a:latin typeface="Century Gothic"/>
                <a:cs typeface="Century Gothic"/>
              </a:rPr>
              <a:t>a</a:t>
            </a:r>
            <a:r>
              <a:rPr sz="1900" spc="-20" dirty="0">
                <a:solidFill>
                  <a:srgbClr val="535353"/>
                </a:solidFill>
                <a:latin typeface="Century Gothic"/>
                <a:cs typeface="Century Gothic"/>
              </a:rPr>
              <a:t>ng</a:t>
            </a:r>
            <a:r>
              <a:rPr sz="1900" spc="-15" dirty="0">
                <a:solidFill>
                  <a:srgbClr val="535353"/>
                </a:solidFill>
                <a:latin typeface="Century Gothic"/>
                <a:cs typeface="Century Gothic"/>
              </a:rPr>
              <a:t>e</a:t>
            </a:r>
            <a:r>
              <a:rPr sz="1900" spc="25" dirty="0">
                <a:solidFill>
                  <a:srgbClr val="535353"/>
                </a:solidFill>
                <a:latin typeface="Century Gothic"/>
                <a:cs typeface="Century Gothic"/>
              </a:rPr>
              <a:t> </a:t>
            </a:r>
            <a:r>
              <a:rPr sz="1900" spc="-15" dirty="0">
                <a:solidFill>
                  <a:srgbClr val="535353"/>
                </a:solidFill>
                <a:latin typeface="Century Gothic"/>
                <a:cs typeface="Century Gothic"/>
              </a:rPr>
              <a:t>p</a:t>
            </a:r>
            <a:r>
              <a:rPr sz="1900" spc="-5" dirty="0">
                <a:solidFill>
                  <a:srgbClr val="535353"/>
                </a:solidFill>
                <a:latin typeface="Century Gothic"/>
                <a:cs typeface="Century Gothic"/>
              </a:rPr>
              <a:t>r</a:t>
            </a:r>
            <a:r>
              <a:rPr sz="1900" spc="-25" dirty="0">
                <a:solidFill>
                  <a:srgbClr val="535353"/>
                </a:solidFill>
                <a:latin typeface="Century Gothic"/>
                <a:cs typeface="Century Gothic"/>
              </a:rPr>
              <a:t>o</a:t>
            </a:r>
            <a:r>
              <a:rPr sz="1900" spc="-20" dirty="0">
                <a:solidFill>
                  <a:srgbClr val="535353"/>
                </a:solidFill>
                <a:latin typeface="Century Gothic"/>
                <a:cs typeface="Century Gothic"/>
              </a:rPr>
              <a:t>g</a:t>
            </a:r>
            <a:r>
              <a:rPr sz="1900" spc="-5" dirty="0">
                <a:solidFill>
                  <a:srgbClr val="535353"/>
                </a:solidFill>
                <a:latin typeface="Century Gothic"/>
                <a:cs typeface="Century Gothic"/>
              </a:rPr>
              <a:t>r</a:t>
            </a:r>
            <a:r>
              <a:rPr sz="1900" spc="-15" dirty="0">
                <a:solidFill>
                  <a:srgbClr val="535353"/>
                </a:solidFill>
                <a:latin typeface="Century Gothic"/>
                <a:cs typeface="Century Gothic"/>
              </a:rPr>
              <a:t>a</a:t>
            </a:r>
            <a:r>
              <a:rPr sz="1900" spc="-25" dirty="0">
                <a:solidFill>
                  <a:srgbClr val="535353"/>
                </a:solidFill>
                <a:latin typeface="Century Gothic"/>
                <a:cs typeface="Century Gothic"/>
              </a:rPr>
              <a:t>m</a:t>
            </a:r>
            <a:r>
              <a:rPr sz="1900" spc="-15" dirty="0">
                <a:solidFill>
                  <a:srgbClr val="535353"/>
                </a:solidFill>
                <a:latin typeface="Century Gothic"/>
                <a:cs typeface="Century Gothic"/>
              </a:rPr>
              <a:t>s</a:t>
            </a:r>
            <a:r>
              <a:rPr sz="1900" spc="-10" dirty="0">
                <a:solidFill>
                  <a:srgbClr val="535353"/>
                </a:solidFill>
                <a:latin typeface="Century Gothic"/>
                <a:cs typeface="Century Gothic"/>
              </a:rPr>
              <a:t>:</a:t>
            </a:r>
            <a:r>
              <a:rPr sz="1900" spc="40" dirty="0">
                <a:solidFill>
                  <a:srgbClr val="535353"/>
                </a:solidFill>
                <a:latin typeface="Century Gothic"/>
                <a:cs typeface="Century Gothic"/>
              </a:rPr>
              <a:t> </a:t>
            </a:r>
            <a:r>
              <a:rPr sz="1900" spc="-15" dirty="0">
                <a:solidFill>
                  <a:srgbClr val="535353"/>
                </a:solidFill>
                <a:latin typeface="Century Gothic"/>
                <a:cs typeface="Century Gothic"/>
              </a:rPr>
              <a:t>a</a:t>
            </a:r>
            <a:r>
              <a:rPr sz="1900" spc="-10" dirty="0">
                <a:solidFill>
                  <a:srgbClr val="535353"/>
                </a:solidFill>
                <a:latin typeface="Century Gothic"/>
                <a:cs typeface="Century Gothic"/>
              </a:rPr>
              <a:t> b</a:t>
            </a:r>
            <a:r>
              <a:rPr sz="1900" spc="-5" dirty="0">
                <a:solidFill>
                  <a:srgbClr val="535353"/>
                </a:solidFill>
                <a:latin typeface="Century Gothic"/>
                <a:cs typeface="Century Gothic"/>
              </a:rPr>
              <a:t>r</a:t>
            </a:r>
            <a:r>
              <a:rPr sz="1900" spc="5" dirty="0">
                <a:solidFill>
                  <a:srgbClr val="535353"/>
                </a:solidFill>
                <a:latin typeface="Century Gothic"/>
                <a:cs typeface="Century Gothic"/>
              </a:rPr>
              <a:t>i</a:t>
            </a:r>
            <a:r>
              <a:rPr sz="1900" spc="-10" dirty="0">
                <a:solidFill>
                  <a:srgbClr val="535353"/>
                </a:solidFill>
                <a:latin typeface="Century Gothic"/>
                <a:cs typeface="Century Gothic"/>
              </a:rPr>
              <a:t>ef</a:t>
            </a:r>
            <a:r>
              <a:rPr sz="1900" spc="-20" dirty="0">
                <a:solidFill>
                  <a:srgbClr val="535353"/>
                </a:solidFill>
                <a:latin typeface="Century Gothic"/>
                <a:cs typeface="Century Gothic"/>
              </a:rPr>
              <a:t> h</a:t>
            </a:r>
            <a:r>
              <a:rPr sz="1900" spc="5" dirty="0">
                <a:solidFill>
                  <a:srgbClr val="535353"/>
                </a:solidFill>
                <a:latin typeface="Century Gothic"/>
                <a:cs typeface="Century Gothic"/>
              </a:rPr>
              <a:t>i</a:t>
            </a:r>
            <a:r>
              <a:rPr sz="1900" spc="-15" dirty="0">
                <a:solidFill>
                  <a:srgbClr val="535353"/>
                </a:solidFill>
                <a:latin typeface="Century Gothic"/>
                <a:cs typeface="Century Gothic"/>
              </a:rPr>
              <a:t>s</a:t>
            </a:r>
            <a:r>
              <a:rPr sz="1900" spc="-5" dirty="0">
                <a:solidFill>
                  <a:srgbClr val="535353"/>
                </a:solidFill>
                <a:latin typeface="Century Gothic"/>
                <a:cs typeface="Century Gothic"/>
              </a:rPr>
              <a:t>t</a:t>
            </a:r>
            <a:r>
              <a:rPr sz="1900" spc="-25" dirty="0">
                <a:solidFill>
                  <a:srgbClr val="535353"/>
                </a:solidFill>
                <a:latin typeface="Century Gothic"/>
                <a:cs typeface="Century Gothic"/>
              </a:rPr>
              <a:t>o</a:t>
            </a:r>
            <a:r>
              <a:rPr sz="1900" spc="-5" dirty="0">
                <a:solidFill>
                  <a:srgbClr val="535353"/>
                </a:solidFill>
                <a:latin typeface="Century Gothic"/>
                <a:cs typeface="Century Gothic"/>
              </a:rPr>
              <a:t>r</a:t>
            </a:r>
            <a:r>
              <a:rPr sz="1900" spc="5" dirty="0">
                <a:solidFill>
                  <a:srgbClr val="535353"/>
                </a:solidFill>
                <a:latin typeface="Century Gothic"/>
                <a:cs typeface="Century Gothic"/>
              </a:rPr>
              <a:t>i</a:t>
            </a:r>
            <a:r>
              <a:rPr sz="1900" spc="-20" dirty="0">
                <a:solidFill>
                  <a:srgbClr val="535353"/>
                </a:solidFill>
                <a:latin typeface="Century Gothic"/>
                <a:cs typeface="Century Gothic"/>
              </a:rPr>
              <a:t>c</a:t>
            </a:r>
            <a:r>
              <a:rPr sz="1900" spc="-10" dirty="0">
                <a:solidFill>
                  <a:srgbClr val="535353"/>
                </a:solidFill>
                <a:latin typeface="Century Gothic"/>
                <a:cs typeface="Century Gothic"/>
              </a:rPr>
              <a:t>al </a:t>
            </a:r>
            <a:r>
              <a:rPr sz="1900" spc="-25" dirty="0">
                <a:solidFill>
                  <a:srgbClr val="535353"/>
                </a:solidFill>
                <a:latin typeface="Century Gothic"/>
                <a:cs typeface="Century Gothic"/>
              </a:rPr>
              <a:t>o</a:t>
            </a:r>
            <a:r>
              <a:rPr sz="1900" dirty="0">
                <a:solidFill>
                  <a:srgbClr val="535353"/>
                </a:solidFill>
                <a:latin typeface="Century Gothic"/>
                <a:cs typeface="Century Gothic"/>
              </a:rPr>
              <a:t>v</a:t>
            </a:r>
            <a:r>
              <a:rPr sz="1900" spc="-15" dirty="0">
                <a:solidFill>
                  <a:srgbClr val="535353"/>
                </a:solidFill>
                <a:latin typeface="Century Gothic"/>
                <a:cs typeface="Century Gothic"/>
              </a:rPr>
              <a:t>e</a:t>
            </a:r>
            <a:r>
              <a:rPr sz="1900" spc="-5" dirty="0">
                <a:solidFill>
                  <a:srgbClr val="535353"/>
                </a:solidFill>
                <a:latin typeface="Century Gothic"/>
                <a:cs typeface="Century Gothic"/>
              </a:rPr>
              <a:t>r</a:t>
            </a:r>
            <a:r>
              <a:rPr sz="1900" dirty="0">
                <a:solidFill>
                  <a:srgbClr val="535353"/>
                </a:solidFill>
                <a:latin typeface="Century Gothic"/>
                <a:cs typeface="Century Gothic"/>
              </a:rPr>
              <a:t>v</a:t>
            </a:r>
            <a:r>
              <a:rPr sz="1900" spc="-10" dirty="0">
                <a:solidFill>
                  <a:srgbClr val="535353"/>
                </a:solidFill>
                <a:latin typeface="Century Gothic"/>
                <a:cs typeface="Century Gothic"/>
              </a:rPr>
              <a:t>ie</a:t>
            </a:r>
            <a:r>
              <a:rPr sz="1900" spc="-25" dirty="0">
                <a:solidFill>
                  <a:srgbClr val="535353"/>
                </a:solidFill>
                <a:latin typeface="Century Gothic"/>
                <a:cs typeface="Century Gothic"/>
              </a:rPr>
              <a:t>w</a:t>
            </a:r>
            <a:r>
              <a:rPr sz="1900" spc="-10" dirty="0">
                <a:solidFill>
                  <a:srgbClr val="535353"/>
                </a:solidFill>
                <a:latin typeface="Century Gothic"/>
                <a:cs typeface="Century Gothic"/>
              </a:rPr>
              <a:t>.</a:t>
            </a:r>
            <a:r>
              <a:rPr sz="1900" spc="-35" dirty="0">
                <a:solidFill>
                  <a:srgbClr val="535353"/>
                </a:solidFill>
                <a:latin typeface="Century Gothic"/>
                <a:cs typeface="Century Gothic"/>
              </a:rPr>
              <a:t> </a:t>
            </a:r>
            <a:r>
              <a:rPr sz="1900" spc="-10" dirty="0">
                <a:solidFill>
                  <a:srgbClr val="535353"/>
                </a:solidFill>
                <a:latin typeface="Century Gothic"/>
                <a:cs typeface="Century Gothic"/>
              </a:rPr>
              <a:t>P</a:t>
            </a:r>
            <a:r>
              <a:rPr sz="1900" spc="-15" dirty="0">
                <a:solidFill>
                  <a:srgbClr val="535353"/>
                </a:solidFill>
                <a:latin typeface="Century Gothic"/>
                <a:cs typeface="Century Gothic"/>
              </a:rPr>
              <a:t>e</a:t>
            </a:r>
            <a:r>
              <a:rPr sz="1900" spc="-20" dirty="0">
                <a:solidFill>
                  <a:srgbClr val="535353"/>
                </a:solidFill>
                <a:latin typeface="Century Gothic"/>
                <a:cs typeface="Century Gothic"/>
              </a:rPr>
              <a:t>n</a:t>
            </a:r>
            <a:r>
              <a:rPr sz="1900" spc="-15" dirty="0">
                <a:solidFill>
                  <a:srgbClr val="535353"/>
                </a:solidFill>
                <a:latin typeface="Century Gothic"/>
                <a:cs typeface="Century Gothic"/>
              </a:rPr>
              <a:t>za</a:t>
            </a:r>
            <a:r>
              <a:rPr sz="1900" spc="25" dirty="0">
                <a:solidFill>
                  <a:srgbClr val="535353"/>
                </a:solidFill>
                <a:latin typeface="Century Gothic"/>
                <a:cs typeface="Century Gothic"/>
              </a:rPr>
              <a:t> </a:t>
            </a:r>
            <a:r>
              <a:rPr sz="1900" spc="-10" dirty="0">
                <a:solidFill>
                  <a:srgbClr val="535353"/>
                </a:solidFill>
                <a:latin typeface="Century Gothic"/>
                <a:cs typeface="Century Gothic"/>
              </a:rPr>
              <a:t>S</a:t>
            </a:r>
            <a:r>
              <a:rPr sz="1900" spc="-5" dirty="0">
                <a:solidFill>
                  <a:srgbClr val="535353"/>
                </a:solidFill>
                <a:latin typeface="Century Gothic"/>
                <a:cs typeface="Century Gothic"/>
              </a:rPr>
              <a:t>t</a:t>
            </a:r>
            <a:r>
              <a:rPr sz="1900" spc="-15" dirty="0">
                <a:solidFill>
                  <a:srgbClr val="535353"/>
                </a:solidFill>
                <a:latin typeface="Century Gothic"/>
                <a:cs typeface="Century Gothic"/>
              </a:rPr>
              <a:t>a</a:t>
            </a:r>
            <a:r>
              <a:rPr sz="1900" spc="-5" dirty="0">
                <a:solidFill>
                  <a:srgbClr val="535353"/>
                </a:solidFill>
                <a:latin typeface="Century Gothic"/>
                <a:cs typeface="Century Gothic"/>
              </a:rPr>
              <a:t>t</a:t>
            </a:r>
            <a:r>
              <a:rPr sz="1900" spc="-15" dirty="0">
                <a:solidFill>
                  <a:srgbClr val="535353"/>
                </a:solidFill>
                <a:latin typeface="Century Gothic"/>
                <a:cs typeface="Century Gothic"/>
              </a:rPr>
              <a:t>e</a:t>
            </a:r>
            <a:r>
              <a:rPr sz="1900" spc="5" dirty="0">
                <a:solidFill>
                  <a:srgbClr val="535353"/>
                </a:solidFill>
                <a:latin typeface="Century Gothic"/>
                <a:cs typeface="Century Gothic"/>
              </a:rPr>
              <a:t> </a:t>
            </a:r>
            <a:r>
              <a:rPr sz="1900" spc="-35" dirty="0">
                <a:solidFill>
                  <a:srgbClr val="535353"/>
                </a:solidFill>
                <a:latin typeface="Century Gothic"/>
                <a:cs typeface="Century Gothic"/>
              </a:rPr>
              <a:t>U</a:t>
            </a:r>
            <a:r>
              <a:rPr sz="1900" spc="-20" dirty="0">
                <a:solidFill>
                  <a:srgbClr val="535353"/>
                </a:solidFill>
                <a:latin typeface="Century Gothic"/>
                <a:cs typeface="Century Gothic"/>
              </a:rPr>
              <a:t>n</a:t>
            </a:r>
            <a:r>
              <a:rPr sz="1900" spc="5" dirty="0">
                <a:solidFill>
                  <a:srgbClr val="535353"/>
                </a:solidFill>
                <a:latin typeface="Century Gothic"/>
                <a:cs typeface="Century Gothic"/>
              </a:rPr>
              <a:t>i</a:t>
            </a:r>
            <a:r>
              <a:rPr sz="1900" dirty="0">
                <a:solidFill>
                  <a:srgbClr val="535353"/>
                </a:solidFill>
                <a:latin typeface="Century Gothic"/>
                <a:cs typeface="Century Gothic"/>
              </a:rPr>
              <a:t>v</a:t>
            </a:r>
            <a:r>
              <a:rPr sz="1900" spc="-15" dirty="0">
                <a:solidFill>
                  <a:srgbClr val="535353"/>
                </a:solidFill>
                <a:latin typeface="Century Gothic"/>
                <a:cs typeface="Century Gothic"/>
              </a:rPr>
              <a:t>e</a:t>
            </a:r>
            <a:r>
              <a:rPr sz="1900" spc="-5" dirty="0">
                <a:solidFill>
                  <a:srgbClr val="535353"/>
                </a:solidFill>
                <a:latin typeface="Century Gothic"/>
                <a:cs typeface="Century Gothic"/>
              </a:rPr>
              <a:t>r</a:t>
            </a:r>
            <a:r>
              <a:rPr sz="1900" spc="-15" dirty="0">
                <a:solidFill>
                  <a:srgbClr val="535353"/>
                </a:solidFill>
                <a:latin typeface="Century Gothic"/>
                <a:cs typeface="Century Gothic"/>
              </a:rPr>
              <a:t>s</a:t>
            </a:r>
            <a:r>
              <a:rPr sz="1900" spc="5" dirty="0">
                <a:solidFill>
                  <a:srgbClr val="535353"/>
                </a:solidFill>
                <a:latin typeface="Century Gothic"/>
                <a:cs typeface="Century Gothic"/>
              </a:rPr>
              <a:t>i</a:t>
            </a:r>
            <a:r>
              <a:rPr sz="1900" spc="-5" dirty="0">
                <a:solidFill>
                  <a:srgbClr val="535353"/>
                </a:solidFill>
                <a:latin typeface="Century Gothic"/>
                <a:cs typeface="Century Gothic"/>
              </a:rPr>
              <a:t>t</a:t>
            </a:r>
            <a:r>
              <a:rPr sz="1900" spc="-15" dirty="0">
                <a:solidFill>
                  <a:srgbClr val="535353"/>
                </a:solidFill>
                <a:latin typeface="Century Gothic"/>
                <a:cs typeface="Century Gothic"/>
              </a:rPr>
              <a:t>y</a:t>
            </a:r>
            <a:r>
              <a:rPr sz="1900" spc="-20" dirty="0">
                <a:solidFill>
                  <a:srgbClr val="535353"/>
                </a:solidFill>
                <a:latin typeface="Century Gothic"/>
                <a:cs typeface="Century Gothic"/>
              </a:rPr>
              <a:t> </a:t>
            </a:r>
            <a:r>
              <a:rPr sz="1900" spc="-5" dirty="0">
                <a:solidFill>
                  <a:srgbClr val="535353"/>
                </a:solidFill>
                <a:latin typeface="Century Gothic"/>
                <a:cs typeface="Century Gothic"/>
              </a:rPr>
              <a:t>Pr</a:t>
            </a:r>
            <a:r>
              <a:rPr sz="1900" spc="-15" dirty="0">
                <a:solidFill>
                  <a:srgbClr val="535353"/>
                </a:solidFill>
                <a:latin typeface="Century Gothic"/>
                <a:cs typeface="Century Gothic"/>
              </a:rPr>
              <a:t>es</a:t>
            </a:r>
            <a:r>
              <a:rPr sz="1900" spc="-10" dirty="0">
                <a:solidFill>
                  <a:srgbClr val="535353"/>
                </a:solidFill>
                <a:latin typeface="Century Gothic"/>
                <a:cs typeface="Century Gothic"/>
              </a:rPr>
              <a:t>s</a:t>
            </a:r>
            <a:r>
              <a:rPr sz="1900" dirty="0">
                <a:solidFill>
                  <a:srgbClr val="535353"/>
                </a:solidFill>
                <a:latin typeface="Century Gothic"/>
                <a:cs typeface="Century Gothic"/>
              </a:rPr>
              <a:t> </a:t>
            </a:r>
            <a:r>
              <a:rPr sz="1900" i="1" spc="-15" dirty="0">
                <a:solidFill>
                  <a:srgbClr val="535353"/>
                </a:solidFill>
                <a:latin typeface="Century Gothic"/>
                <a:cs typeface="Century Gothic"/>
              </a:rPr>
              <a:t>“</a:t>
            </a:r>
            <a:r>
              <a:rPr sz="1900" i="1" spc="-25" dirty="0">
                <a:solidFill>
                  <a:srgbClr val="535353"/>
                </a:solidFill>
                <a:latin typeface="Century Gothic"/>
                <a:cs typeface="Century Gothic"/>
              </a:rPr>
              <a:t>U</a:t>
            </a:r>
            <a:r>
              <a:rPr sz="1900" i="1" spc="-20" dirty="0">
                <a:solidFill>
                  <a:srgbClr val="535353"/>
                </a:solidFill>
                <a:latin typeface="Century Gothic"/>
                <a:cs typeface="Century Gothic"/>
              </a:rPr>
              <a:t>n</a:t>
            </a:r>
            <a:r>
              <a:rPr sz="1900" i="1" spc="-15" dirty="0">
                <a:solidFill>
                  <a:srgbClr val="535353"/>
                </a:solidFill>
                <a:latin typeface="Century Gothic"/>
                <a:cs typeface="Century Gothic"/>
              </a:rPr>
              <a:t>i</a:t>
            </a:r>
            <a:r>
              <a:rPr sz="1900" i="1" spc="-10" dirty="0">
                <a:solidFill>
                  <a:srgbClr val="535353"/>
                </a:solidFill>
                <a:latin typeface="Century Gothic"/>
                <a:cs typeface="Century Gothic"/>
              </a:rPr>
              <a:t>v</a:t>
            </a:r>
            <a:r>
              <a:rPr sz="1900" i="1" spc="-15" dirty="0">
                <a:solidFill>
                  <a:srgbClr val="535353"/>
                </a:solidFill>
                <a:latin typeface="Century Gothic"/>
                <a:cs typeface="Century Gothic"/>
              </a:rPr>
              <a:t>e</a:t>
            </a:r>
            <a:r>
              <a:rPr sz="1900" i="1" spc="-5" dirty="0">
                <a:solidFill>
                  <a:srgbClr val="535353"/>
                </a:solidFill>
                <a:latin typeface="Century Gothic"/>
                <a:cs typeface="Century Gothic"/>
              </a:rPr>
              <a:t>r</a:t>
            </a:r>
            <a:r>
              <a:rPr sz="1900" i="1" spc="-15" dirty="0">
                <a:solidFill>
                  <a:srgbClr val="535353"/>
                </a:solidFill>
                <a:latin typeface="Century Gothic"/>
                <a:cs typeface="Century Gothic"/>
              </a:rPr>
              <a:t>si</a:t>
            </a:r>
            <a:r>
              <a:rPr sz="1900" i="1" spc="0" dirty="0">
                <a:solidFill>
                  <a:srgbClr val="535353"/>
                </a:solidFill>
                <a:latin typeface="Century Gothic"/>
                <a:cs typeface="Century Gothic"/>
              </a:rPr>
              <a:t>t</a:t>
            </a:r>
            <a:r>
              <a:rPr sz="1900" i="1" spc="-15" dirty="0">
                <a:solidFill>
                  <a:srgbClr val="535353"/>
                </a:solidFill>
                <a:latin typeface="Century Gothic"/>
                <a:cs typeface="Century Gothic"/>
              </a:rPr>
              <a:t>y</a:t>
            </a:r>
            <a:r>
              <a:rPr sz="1900" i="1" spc="15" dirty="0">
                <a:solidFill>
                  <a:srgbClr val="535353"/>
                </a:solidFill>
                <a:latin typeface="Century Gothic"/>
                <a:cs typeface="Century Gothic"/>
              </a:rPr>
              <a:t> </a:t>
            </a:r>
            <a:r>
              <a:rPr sz="1900" i="1" spc="-10" dirty="0">
                <a:solidFill>
                  <a:srgbClr val="535353"/>
                </a:solidFill>
                <a:latin typeface="Century Gothic"/>
                <a:cs typeface="Century Gothic"/>
              </a:rPr>
              <a:t>P</a:t>
            </a:r>
            <a:r>
              <a:rPr sz="1900" i="1" spc="-5" dirty="0">
                <a:solidFill>
                  <a:srgbClr val="535353"/>
                </a:solidFill>
                <a:latin typeface="Century Gothic"/>
                <a:cs typeface="Century Gothic"/>
              </a:rPr>
              <a:t>r</a:t>
            </a:r>
            <a:r>
              <a:rPr sz="1900" i="1" spc="-25" dirty="0">
                <a:solidFill>
                  <a:srgbClr val="535353"/>
                </a:solidFill>
                <a:latin typeface="Century Gothic"/>
                <a:cs typeface="Century Gothic"/>
              </a:rPr>
              <a:t>o</a:t>
            </a:r>
            <a:r>
              <a:rPr sz="1900" i="1" spc="-20" dirty="0">
                <a:solidFill>
                  <a:srgbClr val="535353"/>
                </a:solidFill>
                <a:latin typeface="Century Gothic"/>
                <a:cs typeface="Century Gothic"/>
              </a:rPr>
              <a:t>c</a:t>
            </a:r>
            <a:r>
              <a:rPr sz="1900" i="1" spc="-15" dirty="0">
                <a:solidFill>
                  <a:srgbClr val="535353"/>
                </a:solidFill>
                <a:latin typeface="Century Gothic"/>
                <a:cs typeface="Century Gothic"/>
              </a:rPr>
              <a:t>ee</a:t>
            </a:r>
            <a:r>
              <a:rPr sz="1900" i="1" spc="-20" dirty="0">
                <a:solidFill>
                  <a:srgbClr val="535353"/>
                </a:solidFill>
                <a:latin typeface="Century Gothic"/>
                <a:cs typeface="Century Gothic"/>
              </a:rPr>
              <a:t>d</a:t>
            </a:r>
            <a:r>
              <a:rPr sz="1900" i="1" spc="-15" dirty="0">
                <a:solidFill>
                  <a:srgbClr val="535353"/>
                </a:solidFill>
                <a:latin typeface="Century Gothic"/>
                <a:cs typeface="Century Gothic"/>
              </a:rPr>
              <a:t>i</a:t>
            </a:r>
            <a:r>
              <a:rPr sz="1900" i="1" spc="-20" dirty="0">
                <a:solidFill>
                  <a:srgbClr val="535353"/>
                </a:solidFill>
                <a:latin typeface="Century Gothic"/>
                <a:cs typeface="Century Gothic"/>
              </a:rPr>
              <a:t>ng</a:t>
            </a:r>
            <a:r>
              <a:rPr sz="1900" i="1" spc="-10" dirty="0">
                <a:solidFill>
                  <a:srgbClr val="535353"/>
                </a:solidFill>
                <a:latin typeface="Century Gothic"/>
                <a:cs typeface="Century Gothic"/>
              </a:rPr>
              <a:t>s</a:t>
            </a:r>
            <a:r>
              <a:rPr sz="1900" i="1" spc="30" dirty="0">
                <a:solidFill>
                  <a:srgbClr val="535353"/>
                </a:solidFill>
                <a:latin typeface="Century Gothic"/>
                <a:cs typeface="Century Gothic"/>
              </a:rPr>
              <a:t> </a:t>
            </a:r>
            <a:r>
              <a:rPr sz="1900" i="1" spc="-15" dirty="0">
                <a:solidFill>
                  <a:srgbClr val="535353"/>
                </a:solidFill>
                <a:latin typeface="Century Gothic"/>
                <a:cs typeface="Century Gothic"/>
              </a:rPr>
              <a:t>in</a:t>
            </a:r>
            <a:r>
              <a:rPr sz="1900" i="1" spc="-10" dirty="0">
                <a:solidFill>
                  <a:srgbClr val="535353"/>
                </a:solidFill>
                <a:latin typeface="Century Gothic"/>
                <a:cs typeface="Century Gothic"/>
              </a:rPr>
              <a:t> V</a:t>
            </a:r>
            <a:r>
              <a:rPr sz="1900" i="1" spc="-25" dirty="0">
                <a:solidFill>
                  <a:srgbClr val="535353"/>
                </a:solidFill>
                <a:latin typeface="Century Gothic"/>
                <a:cs typeface="Century Gothic"/>
              </a:rPr>
              <a:t>o</a:t>
            </a:r>
            <a:r>
              <a:rPr sz="1900" i="1" dirty="0">
                <a:solidFill>
                  <a:srgbClr val="535353"/>
                </a:solidFill>
                <a:latin typeface="Century Gothic"/>
                <a:cs typeface="Century Gothic"/>
              </a:rPr>
              <a:t>l</a:t>
            </a:r>
            <a:r>
              <a:rPr sz="1900" i="1" spc="-20" dirty="0">
                <a:solidFill>
                  <a:srgbClr val="535353"/>
                </a:solidFill>
                <a:latin typeface="Century Gothic"/>
                <a:cs typeface="Century Gothic"/>
              </a:rPr>
              <a:t>g</a:t>
            </a:r>
            <a:r>
              <a:rPr sz="1900" i="1" spc="-15" dirty="0">
                <a:solidFill>
                  <a:srgbClr val="535353"/>
                </a:solidFill>
                <a:latin typeface="Century Gothic"/>
                <a:cs typeface="Century Gothic"/>
              </a:rPr>
              <a:t>a</a:t>
            </a:r>
            <a:r>
              <a:rPr sz="1900" i="1" spc="15" dirty="0">
                <a:solidFill>
                  <a:srgbClr val="535353"/>
                </a:solidFill>
                <a:latin typeface="Century Gothic"/>
                <a:cs typeface="Century Gothic"/>
              </a:rPr>
              <a:t> </a:t>
            </a:r>
            <a:r>
              <a:rPr sz="1900" i="1" spc="-15" dirty="0">
                <a:solidFill>
                  <a:srgbClr val="535353"/>
                </a:solidFill>
                <a:latin typeface="Century Gothic"/>
                <a:cs typeface="Century Gothic"/>
              </a:rPr>
              <a:t>Re</a:t>
            </a:r>
            <a:r>
              <a:rPr sz="1900" i="1" spc="-20" dirty="0">
                <a:solidFill>
                  <a:srgbClr val="535353"/>
                </a:solidFill>
                <a:latin typeface="Century Gothic"/>
                <a:cs typeface="Century Gothic"/>
              </a:rPr>
              <a:t>g</a:t>
            </a:r>
            <a:r>
              <a:rPr sz="1900" i="1" spc="-15" dirty="0">
                <a:solidFill>
                  <a:srgbClr val="535353"/>
                </a:solidFill>
                <a:latin typeface="Century Gothic"/>
                <a:cs typeface="Century Gothic"/>
              </a:rPr>
              <a:t>i</a:t>
            </a:r>
            <a:r>
              <a:rPr sz="1900" i="1" spc="-25" dirty="0">
                <a:solidFill>
                  <a:srgbClr val="535353"/>
                </a:solidFill>
                <a:latin typeface="Century Gothic"/>
                <a:cs typeface="Century Gothic"/>
              </a:rPr>
              <a:t>o</a:t>
            </a:r>
            <a:r>
              <a:rPr sz="1900" i="1" spc="-20" dirty="0">
                <a:solidFill>
                  <a:srgbClr val="535353"/>
                </a:solidFill>
                <a:latin typeface="Century Gothic"/>
                <a:cs typeface="Century Gothic"/>
              </a:rPr>
              <a:t>n</a:t>
            </a:r>
            <a:r>
              <a:rPr sz="1900" i="1" spc="-10" dirty="0">
                <a:solidFill>
                  <a:srgbClr val="535353"/>
                </a:solidFill>
                <a:latin typeface="Century Gothic"/>
                <a:cs typeface="Century Gothic"/>
              </a:rPr>
              <a:t>”</a:t>
            </a:r>
            <a:r>
              <a:rPr sz="1900" i="1" spc="40" dirty="0">
                <a:solidFill>
                  <a:srgbClr val="535353"/>
                </a:solidFill>
                <a:latin typeface="Century Gothic"/>
                <a:cs typeface="Century Gothic"/>
              </a:rPr>
              <a:t> </a:t>
            </a:r>
            <a:r>
              <a:rPr sz="1900" spc="-15" dirty="0">
                <a:solidFill>
                  <a:srgbClr val="535353"/>
                </a:solidFill>
                <a:latin typeface="Century Gothic"/>
                <a:cs typeface="Century Gothic"/>
              </a:rPr>
              <a:t>sp</a:t>
            </a:r>
            <a:r>
              <a:rPr sz="1900" spc="-25" dirty="0">
                <a:solidFill>
                  <a:srgbClr val="535353"/>
                </a:solidFill>
                <a:latin typeface="Century Gothic"/>
                <a:cs typeface="Century Gothic"/>
              </a:rPr>
              <a:t>o</a:t>
            </a:r>
            <a:r>
              <a:rPr sz="1900" spc="-15" dirty="0">
                <a:solidFill>
                  <a:srgbClr val="535353"/>
                </a:solidFill>
                <a:latin typeface="Century Gothic"/>
                <a:cs typeface="Century Gothic"/>
              </a:rPr>
              <a:t>ns</a:t>
            </a:r>
            <a:r>
              <a:rPr sz="1900" spc="-25" dirty="0">
                <a:solidFill>
                  <a:srgbClr val="535353"/>
                </a:solidFill>
                <a:latin typeface="Century Gothic"/>
                <a:cs typeface="Century Gothic"/>
              </a:rPr>
              <a:t>o</a:t>
            </a:r>
            <a:r>
              <a:rPr sz="1900" spc="-5" dirty="0">
                <a:solidFill>
                  <a:srgbClr val="535353"/>
                </a:solidFill>
                <a:latin typeface="Century Gothic"/>
                <a:cs typeface="Century Gothic"/>
              </a:rPr>
              <a:t>r</a:t>
            </a:r>
            <a:r>
              <a:rPr sz="1900" spc="-15" dirty="0">
                <a:solidFill>
                  <a:srgbClr val="535353"/>
                </a:solidFill>
                <a:latin typeface="Century Gothic"/>
                <a:cs typeface="Century Gothic"/>
              </a:rPr>
              <a:t>ed</a:t>
            </a:r>
            <a:r>
              <a:rPr sz="1900" spc="45" dirty="0">
                <a:solidFill>
                  <a:srgbClr val="535353"/>
                </a:solidFill>
                <a:latin typeface="Century Gothic"/>
                <a:cs typeface="Century Gothic"/>
              </a:rPr>
              <a:t> </a:t>
            </a:r>
            <a:r>
              <a:rPr sz="1900" spc="-15" dirty="0">
                <a:solidFill>
                  <a:srgbClr val="535353"/>
                </a:solidFill>
                <a:latin typeface="Century Gothic"/>
                <a:cs typeface="Century Gothic"/>
              </a:rPr>
              <a:t>by</a:t>
            </a:r>
            <a:r>
              <a:rPr sz="1900" spc="5" dirty="0">
                <a:solidFill>
                  <a:srgbClr val="535353"/>
                </a:solidFill>
                <a:latin typeface="Century Gothic"/>
                <a:cs typeface="Century Gothic"/>
              </a:rPr>
              <a:t> </a:t>
            </a:r>
            <a:r>
              <a:rPr sz="1900" spc="-15" dirty="0">
                <a:solidFill>
                  <a:srgbClr val="535353"/>
                </a:solidFill>
                <a:latin typeface="Century Gothic"/>
                <a:cs typeface="Century Gothic"/>
              </a:rPr>
              <a:t>Russ</a:t>
            </a:r>
            <a:r>
              <a:rPr sz="1900" spc="5" dirty="0">
                <a:solidFill>
                  <a:srgbClr val="535353"/>
                </a:solidFill>
                <a:latin typeface="Century Gothic"/>
                <a:cs typeface="Century Gothic"/>
              </a:rPr>
              <a:t>i</a:t>
            </a:r>
            <a:r>
              <a:rPr sz="1900" spc="-15" dirty="0">
                <a:solidFill>
                  <a:srgbClr val="535353"/>
                </a:solidFill>
                <a:latin typeface="Century Gothic"/>
                <a:cs typeface="Century Gothic"/>
              </a:rPr>
              <a:t>an </a:t>
            </a:r>
            <a:r>
              <a:rPr sz="1900" spc="-25" dirty="0">
                <a:solidFill>
                  <a:srgbClr val="535353"/>
                </a:solidFill>
                <a:latin typeface="Century Gothic"/>
                <a:cs typeface="Century Gothic"/>
              </a:rPr>
              <a:t>M</a:t>
            </a:r>
            <a:r>
              <a:rPr sz="1900" spc="5" dirty="0">
                <a:solidFill>
                  <a:srgbClr val="535353"/>
                </a:solidFill>
                <a:latin typeface="Century Gothic"/>
                <a:cs typeface="Century Gothic"/>
              </a:rPr>
              <a:t>i</a:t>
            </a:r>
            <a:r>
              <a:rPr sz="1900" spc="-20" dirty="0">
                <a:solidFill>
                  <a:srgbClr val="535353"/>
                </a:solidFill>
                <a:latin typeface="Century Gothic"/>
                <a:cs typeface="Century Gothic"/>
              </a:rPr>
              <a:t>n</a:t>
            </a:r>
            <a:r>
              <a:rPr sz="1900" spc="5" dirty="0">
                <a:solidFill>
                  <a:srgbClr val="535353"/>
                </a:solidFill>
                <a:latin typeface="Century Gothic"/>
                <a:cs typeface="Century Gothic"/>
              </a:rPr>
              <a:t>i</a:t>
            </a:r>
            <a:r>
              <a:rPr sz="1900" spc="-15" dirty="0">
                <a:solidFill>
                  <a:srgbClr val="535353"/>
                </a:solidFill>
                <a:latin typeface="Century Gothic"/>
                <a:cs typeface="Century Gothic"/>
              </a:rPr>
              <a:t>s</a:t>
            </a:r>
            <a:r>
              <a:rPr sz="1900" spc="-5" dirty="0">
                <a:solidFill>
                  <a:srgbClr val="535353"/>
                </a:solidFill>
                <a:latin typeface="Century Gothic"/>
                <a:cs typeface="Century Gothic"/>
              </a:rPr>
              <a:t>tr</a:t>
            </a:r>
            <a:r>
              <a:rPr sz="1900" spc="-15" dirty="0">
                <a:solidFill>
                  <a:srgbClr val="535353"/>
                </a:solidFill>
                <a:latin typeface="Century Gothic"/>
                <a:cs typeface="Century Gothic"/>
              </a:rPr>
              <a:t>y</a:t>
            </a:r>
            <a:r>
              <a:rPr sz="1900" spc="-20" dirty="0">
                <a:solidFill>
                  <a:srgbClr val="535353"/>
                </a:solidFill>
                <a:latin typeface="Century Gothic"/>
                <a:cs typeface="Century Gothic"/>
              </a:rPr>
              <a:t> </a:t>
            </a:r>
            <a:r>
              <a:rPr sz="1900" spc="-25" dirty="0">
                <a:solidFill>
                  <a:srgbClr val="535353"/>
                </a:solidFill>
                <a:latin typeface="Century Gothic"/>
                <a:cs typeface="Century Gothic"/>
              </a:rPr>
              <a:t>o</a:t>
            </a:r>
            <a:r>
              <a:rPr sz="1900" spc="-10" dirty="0">
                <a:solidFill>
                  <a:srgbClr val="535353"/>
                </a:solidFill>
                <a:latin typeface="Century Gothic"/>
                <a:cs typeface="Century Gothic"/>
              </a:rPr>
              <a:t>f</a:t>
            </a:r>
            <a:r>
              <a:rPr sz="1900" spc="15" dirty="0">
                <a:solidFill>
                  <a:srgbClr val="535353"/>
                </a:solidFill>
                <a:latin typeface="Century Gothic"/>
                <a:cs typeface="Century Gothic"/>
              </a:rPr>
              <a:t> </a:t>
            </a:r>
            <a:r>
              <a:rPr sz="1900" spc="-15" dirty="0">
                <a:solidFill>
                  <a:srgbClr val="535353"/>
                </a:solidFill>
                <a:latin typeface="Century Gothic"/>
                <a:cs typeface="Century Gothic"/>
              </a:rPr>
              <a:t>H</a:t>
            </a:r>
            <a:r>
              <a:rPr sz="1900" spc="5" dirty="0">
                <a:solidFill>
                  <a:srgbClr val="535353"/>
                </a:solidFill>
                <a:latin typeface="Century Gothic"/>
                <a:cs typeface="Century Gothic"/>
              </a:rPr>
              <a:t>i</a:t>
            </a:r>
            <a:r>
              <a:rPr sz="1900" spc="-20" dirty="0">
                <a:solidFill>
                  <a:srgbClr val="535353"/>
                </a:solidFill>
                <a:latin typeface="Century Gothic"/>
                <a:cs typeface="Century Gothic"/>
              </a:rPr>
              <a:t>gh</a:t>
            </a:r>
            <a:r>
              <a:rPr sz="1900" spc="-10" dirty="0">
                <a:solidFill>
                  <a:srgbClr val="535353"/>
                </a:solidFill>
                <a:latin typeface="Century Gothic"/>
                <a:cs typeface="Century Gothic"/>
              </a:rPr>
              <a:t>er</a:t>
            </a:r>
            <a:r>
              <a:rPr sz="1900" spc="5" dirty="0">
                <a:solidFill>
                  <a:srgbClr val="535353"/>
                </a:solidFill>
                <a:latin typeface="Century Gothic"/>
                <a:cs typeface="Century Gothic"/>
              </a:rPr>
              <a:t> </a:t>
            </a:r>
            <a:r>
              <a:rPr sz="1900" spc="-15" dirty="0">
                <a:solidFill>
                  <a:srgbClr val="535353"/>
                </a:solidFill>
                <a:latin typeface="Century Gothic"/>
                <a:cs typeface="Century Gothic"/>
              </a:rPr>
              <a:t>E</a:t>
            </a:r>
            <a:r>
              <a:rPr sz="1900" spc="-20" dirty="0">
                <a:solidFill>
                  <a:srgbClr val="535353"/>
                </a:solidFill>
                <a:latin typeface="Century Gothic"/>
                <a:cs typeface="Century Gothic"/>
              </a:rPr>
              <a:t>duc</a:t>
            </a:r>
            <a:r>
              <a:rPr sz="1900" spc="-15" dirty="0">
                <a:solidFill>
                  <a:srgbClr val="535353"/>
                </a:solidFill>
                <a:latin typeface="Century Gothic"/>
                <a:cs typeface="Century Gothic"/>
              </a:rPr>
              <a:t>a</a:t>
            </a:r>
            <a:r>
              <a:rPr sz="1900" spc="-5" dirty="0">
                <a:solidFill>
                  <a:srgbClr val="535353"/>
                </a:solidFill>
                <a:latin typeface="Century Gothic"/>
                <a:cs typeface="Century Gothic"/>
              </a:rPr>
              <a:t>t</a:t>
            </a:r>
            <a:r>
              <a:rPr sz="1900" spc="5" dirty="0">
                <a:solidFill>
                  <a:srgbClr val="535353"/>
                </a:solidFill>
                <a:latin typeface="Century Gothic"/>
                <a:cs typeface="Century Gothic"/>
              </a:rPr>
              <a:t>i</a:t>
            </a:r>
            <a:r>
              <a:rPr sz="1900" spc="-25" dirty="0">
                <a:solidFill>
                  <a:srgbClr val="535353"/>
                </a:solidFill>
                <a:latin typeface="Century Gothic"/>
                <a:cs typeface="Century Gothic"/>
              </a:rPr>
              <a:t>o</a:t>
            </a:r>
            <a:r>
              <a:rPr sz="1900" spc="-15" dirty="0">
                <a:solidFill>
                  <a:srgbClr val="535353"/>
                </a:solidFill>
                <a:latin typeface="Century Gothic"/>
                <a:cs typeface="Century Gothic"/>
              </a:rPr>
              <a:t>n</a:t>
            </a:r>
            <a:r>
              <a:rPr sz="1900" spc="-5" dirty="0">
                <a:solidFill>
                  <a:srgbClr val="535353"/>
                </a:solidFill>
                <a:latin typeface="Century Gothic"/>
                <a:cs typeface="Century Gothic"/>
              </a:rPr>
              <a:t> </a:t>
            </a:r>
            <a:r>
              <a:rPr sz="1900" spc="-15" dirty="0">
                <a:solidFill>
                  <a:srgbClr val="535353"/>
                </a:solidFill>
                <a:latin typeface="Century Gothic"/>
                <a:cs typeface="Century Gothic"/>
              </a:rPr>
              <a:t>a</a:t>
            </a:r>
            <a:r>
              <a:rPr sz="1900" spc="-20" dirty="0">
                <a:solidFill>
                  <a:srgbClr val="535353"/>
                </a:solidFill>
                <a:latin typeface="Century Gothic"/>
                <a:cs typeface="Century Gothic"/>
              </a:rPr>
              <a:t>n</a:t>
            </a:r>
            <a:r>
              <a:rPr sz="1900" spc="-15" dirty="0">
                <a:solidFill>
                  <a:srgbClr val="535353"/>
                </a:solidFill>
                <a:latin typeface="Century Gothic"/>
                <a:cs typeface="Century Gothic"/>
              </a:rPr>
              <a:t>d</a:t>
            </a:r>
            <a:r>
              <a:rPr sz="1900" spc="10" dirty="0">
                <a:solidFill>
                  <a:srgbClr val="535353"/>
                </a:solidFill>
                <a:latin typeface="Century Gothic"/>
                <a:cs typeface="Century Gothic"/>
              </a:rPr>
              <a:t> </a:t>
            </a:r>
            <a:r>
              <a:rPr sz="1900" spc="-10" dirty="0">
                <a:solidFill>
                  <a:srgbClr val="535353"/>
                </a:solidFill>
                <a:latin typeface="Century Gothic"/>
                <a:cs typeface="Century Gothic"/>
              </a:rPr>
              <a:t>S</a:t>
            </a:r>
            <a:r>
              <a:rPr sz="1900" spc="-20" dirty="0">
                <a:solidFill>
                  <a:srgbClr val="535353"/>
                </a:solidFill>
                <a:latin typeface="Century Gothic"/>
                <a:cs typeface="Century Gothic"/>
              </a:rPr>
              <a:t>c</a:t>
            </a:r>
            <a:r>
              <a:rPr sz="1900" spc="5" dirty="0">
                <a:solidFill>
                  <a:srgbClr val="535353"/>
                </a:solidFill>
                <a:latin typeface="Century Gothic"/>
                <a:cs typeface="Century Gothic"/>
              </a:rPr>
              <a:t>i</a:t>
            </a:r>
            <a:r>
              <a:rPr sz="1900" spc="-15" dirty="0">
                <a:solidFill>
                  <a:srgbClr val="535353"/>
                </a:solidFill>
                <a:latin typeface="Century Gothic"/>
                <a:cs typeface="Century Gothic"/>
              </a:rPr>
              <a:t>e</a:t>
            </a:r>
            <a:r>
              <a:rPr sz="1900" spc="-20" dirty="0">
                <a:solidFill>
                  <a:srgbClr val="535353"/>
                </a:solidFill>
                <a:latin typeface="Century Gothic"/>
                <a:cs typeface="Century Gothic"/>
              </a:rPr>
              <a:t>nc</a:t>
            </a:r>
            <a:r>
              <a:rPr sz="1900" spc="-10" dirty="0">
                <a:solidFill>
                  <a:srgbClr val="535353"/>
                </a:solidFill>
                <a:latin typeface="Century Gothic"/>
                <a:cs typeface="Century Gothic"/>
              </a:rPr>
              <a:t>e, </a:t>
            </a:r>
            <a:r>
              <a:rPr sz="1900" i="1" spc="-10" dirty="0">
                <a:solidFill>
                  <a:srgbClr val="535353"/>
                </a:solidFill>
                <a:latin typeface="Century Gothic"/>
                <a:cs typeface="Century Gothic"/>
              </a:rPr>
              <a:t>4</a:t>
            </a:r>
            <a:r>
              <a:rPr sz="1900" spc="-10" dirty="0">
                <a:solidFill>
                  <a:srgbClr val="535353"/>
                </a:solidFill>
                <a:latin typeface="Century Gothic"/>
                <a:cs typeface="Century Gothic"/>
              </a:rPr>
              <a:t>, 146</a:t>
            </a:r>
            <a:r>
              <a:rPr sz="1900" spc="-15" dirty="0">
                <a:solidFill>
                  <a:srgbClr val="535353"/>
                </a:solidFill>
                <a:latin typeface="Century Gothic"/>
                <a:cs typeface="Century Gothic"/>
              </a:rPr>
              <a:t>-</a:t>
            </a:r>
            <a:r>
              <a:rPr sz="1900" spc="-10" dirty="0">
                <a:solidFill>
                  <a:srgbClr val="535353"/>
                </a:solidFill>
                <a:latin typeface="Century Gothic"/>
                <a:cs typeface="Century Gothic"/>
              </a:rPr>
              <a:t>156.</a:t>
            </a:r>
            <a:endParaRPr sz="1900">
              <a:latin typeface="Century Gothic"/>
              <a:cs typeface="Century Gothic"/>
            </a:endParaRPr>
          </a:p>
          <a:p>
            <a:pPr marL="241300" indent="-228600">
              <a:lnSpc>
                <a:spcPct val="100000"/>
              </a:lnSpc>
              <a:spcBef>
                <a:spcPts val="1115"/>
              </a:spcBef>
              <a:buClr>
                <a:srgbClr val="535353"/>
              </a:buClr>
              <a:buSzPct val="78947"/>
              <a:buFont typeface="Arial"/>
              <a:buChar char="•"/>
              <a:tabLst>
                <a:tab pos="241300" algn="l"/>
              </a:tabLst>
            </a:pPr>
            <a:r>
              <a:rPr sz="1900" spc="-15" dirty="0">
                <a:solidFill>
                  <a:srgbClr val="535353"/>
                </a:solidFill>
                <a:latin typeface="Century Gothic"/>
                <a:cs typeface="Century Gothic"/>
              </a:rPr>
              <a:t>Ra</a:t>
            </a:r>
            <a:r>
              <a:rPr sz="1900" spc="-20" dirty="0">
                <a:solidFill>
                  <a:srgbClr val="535353"/>
                </a:solidFill>
                <a:latin typeface="Century Gothic"/>
                <a:cs typeface="Century Gothic"/>
              </a:rPr>
              <a:t>nk</a:t>
            </a:r>
            <a:r>
              <a:rPr sz="1900" spc="5" dirty="0">
                <a:solidFill>
                  <a:srgbClr val="535353"/>
                </a:solidFill>
                <a:latin typeface="Century Gothic"/>
                <a:cs typeface="Century Gothic"/>
              </a:rPr>
              <a:t>i</a:t>
            </a:r>
            <a:r>
              <a:rPr sz="1900" spc="-20" dirty="0">
                <a:solidFill>
                  <a:srgbClr val="535353"/>
                </a:solidFill>
                <a:latin typeface="Century Gothic"/>
                <a:cs typeface="Century Gothic"/>
              </a:rPr>
              <a:t>n</a:t>
            </a:r>
            <a:r>
              <a:rPr sz="1900" spc="-15" dirty="0">
                <a:solidFill>
                  <a:srgbClr val="535353"/>
                </a:solidFill>
                <a:latin typeface="Century Gothic"/>
                <a:cs typeface="Century Gothic"/>
              </a:rPr>
              <a:t>g</a:t>
            </a:r>
            <a:r>
              <a:rPr sz="1900" spc="-5" dirty="0">
                <a:solidFill>
                  <a:srgbClr val="535353"/>
                </a:solidFill>
                <a:latin typeface="Century Gothic"/>
                <a:cs typeface="Century Gothic"/>
              </a:rPr>
              <a:t> </a:t>
            </a:r>
            <a:r>
              <a:rPr sz="1900" spc="-15" dirty="0">
                <a:solidFill>
                  <a:srgbClr val="535353"/>
                </a:solidFill>
                <a:latin typeface="Century Gothic"/>
                <a:cs typeface="Century Gothic"/>
              </a:rPr>
              <a:t>a</a:t>
            </a:r>
            <a:r>
              <a:rPr sz="1900" spc="-20" dirty="0">
                <a:solidFill>
                  <a:srgbClr val="535353"/>
                </a:solidFill>
                <a:latin typeface="Century Gothic"/>
                <a:cs typeface="Century Gothic"/>
              </a:rPr>
              <a:t>n</a:t>
            </a:r>
            <a:r>
              <a:rPr sz="1900" spc="-15" dirty="0">
                <a:solidFill>
                  <a:srgbClr val="535353"/>
                </a:solidFill>
                <a:latin typeface="Century Gothic"/>
                <a:cs typeface="Century Gothic"/>
              </a:rPr>
              <a:t>d</a:t>
            </a:r>
            <a:r>
              <a:rPr sz="1900" spc="20" dirty="0">
                <a:solidFill>
                  <a:srgbClr val="535353"/>
                </a:solidFill>
                <a:latin typeface="Century Gothic"/>
                <a:cs typeface="Century Gothic"/>
              </a:rPr>
              <a:t> </a:t>
            </a:r>
            <a:r>
              <a:rPr sz="1900" spc="-15" dirty="0">
                <a:solidFill>
                  <a:srgbClr val="535353"/>
                </a:solidFill>
                <a:latin typeface="Century Gothic"/>
                <a:cs typeface="Century Gothic"/>
              </a:rPr>
              <a:t>a</a:t>
            </a:r>
            <a:r>
              <a:rPr sz="1900" spc="-20" dirty="0">
                <a:solidFill>
                  <a:srgbClr val="535353"/>
                </a:solidFill>
                <a:latin typeface="Century Gothic"/>
                <a:cs typeface="Century Gothic"/>
              </a:rPr>
              <a:t>cc</a:t>
            </a:r>
            <a:r>
              <a:rPr sz="1900" spc="-15" dirty="0">
                <a:solidFill>
                  <a:srgbClr val="535353"/>
                </a:solidFill>
                <a:latin typeface="Century Gothic"/>
                <a:cs typeface="Century Gothic"/>
              </a:rPr>
              <a:t>ep</a:t>
            </a:r>
            <a:r>
              <a:rPr sz="1900" spc="-5" dirty="0">
                <a:solidFill>
                  <a:srgbClr val="535353"/>
                </a:solidFill>
                <a:latin typeface="Century Gothic"/>
                <a:cs typeface="Century Gothic"/>
              </a:rPr>
              <a:t>t</a:t>
            </a:r>
            <a:r>
              <a:rPr sz="1900" spc="-15" dirty="0">
                <a:solidFill>
                  <a:srgbClr val="535353"/>
                </a:solidFill>
                <a:latin typeface="Century Gothic"/>
                <a:cs typeface="Century Gothic"/>
              </a:rPr>
              <a:t>a</a:t>
            </a:r>
            <a:r>
              <a:rPr sz="1900" spc="-20" dirty="0">
                <a:solidFill>
                  <a:srgbClr val="535353"/>
                </a:solidFill>
                <a:latin typeface="Century Gothic"/>
                <a:cs typeface="Century Gothic"/>
              </a:rPr>
              <a:t>nc</a:t>
            </a:r>
            <a:r>
              <a:rPr sz="1900" spc="-15" dirty="0">
                <a:solidFill>
                  <a:srgbClr val="535353"/>
                </a:solidFill>
                <a:latin typeface="Century Gothic"/>
                <a:cs typeface="Century Gothic"/>
              </a:rPr>
              <a:t>e</a:t>
            </a:r>
            <a:r>
              <a:rPr sz="1900" spc="25" dirty="0">
                <a:solidFill>
                  <a:srgbClr val="535353"/>
                </a:solidFill>
                <a:latin typeface="Century Gothic"/>
                <a:cs typeface="Century Gothic"/>
              </a:rPr>
              <a:t> </a:t>
            </a:r>
            <a:r>
              <a:rPr sz="1900" spc="-5" dirty="0">
                <a:solidFill>
                  <a:srgbClr val="535353"/>
                </a:solidFill>
                <a:latin typeface="Century Gothic"/>
                <a:cs typeface="Century Gothic"/>
              </a:rPr>
              <a:t>r</a:t>
            </a:r>
            <a:r>
              <a:rPr sz="1900" spc="-15" dirty="0">
                <a:solidFill>
                  <a:srgbClr val="535353"/>
                </a:solidFill>
                <a:latin typeface="Century Gothic"/>
                <a:cs typeface="Century Gothic"/>
              </a:rPr>
              <a:t>a</a:t>
            </a:r>
            <a:r>
              <a:rPr sz="1900" spc="-5" dirty="0">
                <a:solidFill>
                  <a:srgbClr val="535353"/>
                </a:solidFill>
                <a:latin typeface="Century Gothic"/>
                <a:cs typeface="Century Gothic"/>
              </a:rPr>
              <a:t>t</a:t>
            </a:r>
            <a:r>
              <a:rPr sz="1900" spc="-15" dirty="0">
                <a:solidFill>
                  <a:srgbClr val="535353"/>
                </a:solidFill>
                <a:latin typeface="Century Gothic"/>
                <a:cs typeface="Century Gothic"/>
              </a:rPr>
              <a:t>e</a:t>
            </a:r>
            <a:endParaRPr sz="1900">
              <a:latin typeface="Century Gothic"/>
              <a:cs typeface="Century Gothic"/>
            </a:endParaRPr>
          </a:p>
          <a:p>
            <a:pPr marL="241300" indent="-228600">
              <a:lnSpc>
                <a:spcPct val="100000"/>
              </a:lnSpc>
              <a:spcBef>
                <a:spcPts val="1115"/>
              </a:spcBef>
              <a:buClr>
                <a:srgbClr val="535353"/>
              </a:buClr>
              <a:buSzPct val="78947"/>
              <a:buFont typeface="Arial"/>
              <a:buChar char="•"/>
              <a:tabLst>
                <a:tab pos="241300" algn="l"/>
              </a:tabLst>
            </a:pPr>
            <a:r>
              <a:rPr sz="1900" spc="-20" dirty="0">
                <a:solidFill>
                  <a:srgbClr val="535353"/>
                </a:solidFill>
                <a:latin typeface="Century Gothic"/>
                <a:cs typeface="Century Gothic"/>
              </a:rPr>
              <a:t>G</a:t>
            </a:r>
            <a:r>
              <a:rPr sz="1900" spc="-25" dirty="0">
                <a:solidFill>
                  <a:srgbClr val="535353"/>
                </a:solidFill>
                <a:latin typeface="Century Gothic"/>
                <a:cs typeface="Century Gothic"/>
              </a:rPr>
              <a:t>o</a:t>
            </a:r>
            <a:r>
              <a:rPr sz="1900" spc="-15" dirty="0">
                <a:solidFill>
                  <a:srgbClr val="535353"/>
                </a:solidFill>
                <a:latin typeface="Century Gothic"/>
                <a:cs typeface="Century Gothic"/>
              </a:rPr>
              <a:t>al</a:t>
            </a:r>
            <a:r>
              <a:rPr sz="1900" spc="-10" dirty="0">
                <a:solidFill>
                  <a:srgbClr val="535353"/>
                </a:solidFill>
                <a:latin typeface="Century Gothic"/>
                <a:cs typeface="Century Gothic"/>
              </a:rPr>
              <a:t>s</a:t>
            </a:r>
            <a:r>
              <a:rPr sz="1900" spc="20" dirty="0">
                <a:solidFill>
                  <a:srgbClr val="535353"/>
                </a:solidFill>
                <a:latin typeface="Century Gothic"/>
                <a:cs typeface="Century Gothic"/>
              </a:rPr>
              <a:t> </a:t>
            </a:r>
            <a:r>
              <a:rPr sz="1900" spc="-25" dirty="0">
                <a:solidFill>
                  <a:srgbClr val="535353"/>
                </a:solidFill>
                <a:latin typeface="Century Gothic"/>
                <a:cs typeface="Century Gothic"/>
              </a:rPr>
              <a:t>o</a:t>
            </a:r>
            <a:r>
              <a:rPr sz="1900" spc="-10" dirty="0">
                <a:solidFill>
                  <a:srgbClr val="535353"/>
                </a:solidFill>
                <a:latin typeface="Century Gothic"/>
                <a:cs typeface="Century Gothic"/>
              </a:rPr>
              <a:t>f</a:t>
            </a:r>
            <a:r>
              <a:rPr sz="1900" spc="15" dirty="0">
                <a:solidFill>
                  <a:srgbClr val="535353"/>
                </a:solidFill>
                <a:latin typeface="Century Gothic"/>
                <a:cs typeface="Century Gothic"/>
              </a:rPr>
              <a:t> </a:t>
            </a:r>
            <a:r>
              <a:rPr sz="1900" spc="-10" dirty="0">
                <a:solidFill>
                  <a:srgbClr val="535353"/>
                </a:solidFill>
                <a:latin typeface="Century Gothic"/>
                <a:cs typeface="Century Gothic"/>
              </a:rPr>
              <a:t>F</a:t>
            </a:r>
            <a:r>
              <a:rPr sz="1900" spc="-20" dirty="0">
                <a:solidFill>
                  <a:srgbClr val="535353"/>
                </a:solidFill>
                <a:latin typeface="Century Gothic"/>
                <a:cs typeface="Century Gothic"/>
              </a:rPr>
              <a:t>u</a:t>
            </a:r>
            <a:r>
              <a:rPr sz="1900" spc="-15" dirty="0">
                <a:solidFill>
                  <a:srgbClr val="535353"/>
                </a:solidFill>
                <a:latin typeface="Century Gothic"/>
                <a:cs typeface="Century Gothic"/>
              </a:rPr>
              <a:t>lb</a:t>
            </a:r>
            <a:r>
              <a:rPr sz="1900" spc="-5" dirty="0">
                <a:solidFill>
                  <a:srgbClr val="535353"/>
                </a:solidFill>
                <a:latin typeface="Century Gothic"/>
                <a:cs typeface="Century Gothic"/>
              </a:rPr>
              <a:t>r</a:t>
            </a:r>
            <a:r>
              <a:rPr sz="1900" spc="5" dirty="0">
                <a:solidFill>
                  <a:srgbClr val="535353"/>
                </a:solidFill>
                <a:latin typeface="Century Gothic"/>
                <a:cs typeface="Century Gothic"/>
              </a:rPr>
              <a:t>i</a:t>
            </a:r>
            <a:r>
              <a:rPr sz="1900" spc="-20" dirty="0">
                <a:solidFill>
                  <a:srgbClr val="535353"/>
                </a:solidFill>
                <a:latin typeface="Century Gothic"/>
                <a:cs typeface="Century Gothic"/>
              </a:rPr>
              <a:t>gh</a:t>
            </a:r>
            <a:r>
              <a:rPr sz="1900" spc="-10" dirty="0">
                <a:solidFill>
                  <a:srgbClr val="535353"/>
                </a:solidFill>
                <a:latin typeface="Century Gothic"/>
                <a:cs typeface="Century Gothic"/>
              </a:rPr>
              <a:t>t</a:t>
            </a:r>
            <a:r>
              <a:rPr sz="1900" spc="5" dirty="0">
                <a:solidFill>
                  <a:srgbClr val="535353"/>
                </a:solidFill>
                <a:latin typeface="Century Gothic"/>
                <a:cs typeface="Century Gothic"/>
              </a:rPr>
              <a:t> </a:t>
            </a:r>
            <a:r>
              <a:rPr sz="1900" spc="-15" dirty="0">
                <a:solidFill>
                  <a:srgbClr val="535353"/>
                </a:solidFill>
                <a:latin typeface="Century Gothic"/>
                <a:cs typeface="Century Gothic"/>
              </a:rPr>
              <a:t>Ha</a:t>
            </a:r>
            <a:r>
              <a:rPr sz="1900" spc="-25" dirty="0">
                <a:solidFill>
                  <a:srgbClr val="535353"/>
                </a:solidFill>
                <a:latin typeface="Century Gothic"/>
                <a:cs typeface="Century Gothic"/>
              </a:rPr>
              <a:t>y</a:t>
            </a:r>
            <a:r>
              <a:rPr sz="1900" spc="-10" dirty="0">
                <a:solidFill>
                  <a:srgbClr val="535353"/>
                </a:solidFill>
                <a:latin typeface="Century Gothic"/>
                <a:cs typeface="Century Gothic"/>
              </a:rPr>
              <a:t>s</a:t>
            </a:r>
            <a:r>
              <a:rPr sz="1900" spc="10" dirty="0">
                <a:solidFill>
                  <a:srgbClr val="535353"/>
                </a:solidFill>
                <a:latin typeface="Century Gothic"/>
                <a:cs typeface="Century Gothic"/>
              </a:rPr>
              <a:t> </a:t>
            </a:r>
            <a:r>
              <a:rPr sz="1900" spc="-20" dirty="0">
                <a:solidFill>
                  <a:srgbClr val="535353"/>
                </a:solidFill>
                <a:latin typeface="Century Gothic"/>
                <a:cs typeface="Century Gothic"/>
              </a:rPr>
              <a:t>g</a:t>
            </a:r>
            <a:r>
              <a:rPr sz="1900" spc="-5" dirty="0">
                <a:solidFill>
                  <a:srgbClr val="535353"/>
                </a:solidFill>
                <a:latin typeface="Century Gothic"/>
                <a:cs typeface="Century Gothic"/>
              </a:rPr>
              <a:t>r</a:t>
            </a:r>
            <a:r>
              <a:rPr sz="1900" spc="-15" dirty="0">
                <a:solidFill>
                  <a:srgbClr val="535353"/>
                </a:solidFill>
                <a:latin typeface="Century Gothic"/>
                <a:cs typeface="Century Gothic"/>
              </a:rPr>
              <a:t>a</a:t>
            </a:r>
            <a:r>
              <a:rPr sz="1900" spc="-20" dirty="0">
                <a:solidFill>
                  <a:srgbClr val="535353"/>
                </a:solidFill>
                <a:latin typeface="Century Gothic"/>
                <a:cs typeface="Century Gothic"/>
              </a:rPr>
              <a:t>n</a:t>
            </a:r>
            <a:r>
              <a:rPr sz="1900" spc="-10" dirty="0">
                <a:solidFill>
                  <a:srgbClr val="535353"/>
                </a:solidFill>
                <a:latin typeface="Century Gothic"/>
                <a:cs typeface="Century Gothic"/>
              </a:rPr>
              <a:t>t</a:t>
            </a:r>
            <a:endParaRPr sz="1900">
              <a:latin typeface="Century Gothic"/>
              <a:cs typeface="Century Gothic"/>
            </a:endParaRPr>
          </a:p>
          <a:p>
            <a:pPr marL="241300" indent="-228600">
              <a:lnSpc>
                <a:spcPct val="100000"/>
              </a:lnSpc>
              <a:spcBef>
                <a:spcPts val="1115"/>
              </a:spcBef>
              <a:buClr>
                <a:srgbClr val="535353"/>
              </a:buClr>
              <a:buSzPct val="78947"/>
              <a:buFont typeface="Arial"/>
              <a:buChar char="•"/>
              <a:tabLst>
                <a:tab pos="241300" algn="l"/>
              </a:tabLst>
            </a:pPr>
            <a:r>
              <a:rPr sz="1900" spc="-15" dirty="0">
                <a:solidFill>
                  <a:srgbClr val="535353"/>
                </a:solidFill>
                <a:latin typeface="Century Gothic"/>
                <a:cs typeface="Century Gothic"/>
              </a:rPr>
              <a:t>El</a:t>
            </a:r>
            <a:r>
              <a:rPr sz="1900" spc="5" dirty="0">
                <a:solidFill>
                  <a:srgbClr val="535353"/>
                </a:solidFill>
                <a:latin typeface="Century Gothic"/>
                <a:cs typeface="Century Gothic"/>
              </a:rPr>
              <a:t>i</a:t>
            </a:r>
            <a:r>
              <a:rPr sz="1900" spc="-20" dirty="0">
                <a:solidFill>
                  <a:srgbClr val="535353"/>
                </a:solidFill>
                <a:latin typeface="Century Gothic"/>
                <a:cs typeface="Century Gothic"/>
              </a:rPr>
              <a:t>g</a:t>
            </a:r>
            <a:r>
              <a:rPr sz="1900" spc="-10" dirty="0">
                <a:solidFill>
                  <a:srgbClr val="535353"/>
                </a:solidFill>
                <a:latin typeface="Century Gothic"/>
                <a:cs typeface="Century Gothic"/>
              </a:rPr>
              <a:t>ibi</a:t>
            </a:r>
            <a:r>
              <a:rPr sz="1900" spc="-25" dirty="0">
                <a:solidFill>
                  <a:srgbClr val="535353"/>
                </a:solidFill>
                <a:latin typeface="Century Gothic"/>
                <a:cs typeface="Century Gothic"/>
              </a:rPr>
              <a:t>l</a:t>
            </a:r>
            <a:r>
              <a:rPr sz="1900" spc="-5" dirty="0">
                <a:solidFill>
                  <a:srgbClr val="535353"/>
                </a:solidFill>
                <a:latin typeface="Century Gothic"/>
                <a:cs typeface="Century Gothic"/>
              </a:rPr>
              <a:t>it</a:t>
            </a:r>
            <a:r>
              <a:rPr sz="1900" spc="-15" dirty="0">
                <a:solidFill>
                  <a:srgbClr val="535353"/>
                </a:solidFill>
                <a:latin typeface="Century Gothic"/>
                <a:cs typeface="Century Gothic"/>
              </a:rPr>
              <a:t>y</a:t>
            </a:r>
            <a:r>
              <a:rPr sz="1900" spc="-35" dirty="0">
                <a:solidFill>
                  <a:srgbClr val="535353"/>
                </a:solidFill>
                <a:latin typeface="Century Gothic"/>
                <a:cs typeface="Century Gothic"/>
              </a:rPr>
              <a:t> </a:t>
            </a:r>
            <a:r>
              <a:rPr sz="1900" spc="-25" dirty="0">
                <a:solidFill>
                  <a:srgbClr val="535353"/>
                </a:solidFill>
                <a:latin typeface="Century Gothic"/>
                <a:cs typeface="Century Gothic"/>
              </a:rPr>
              <a:t>o</a:t>
            </a:r>
            <a:r>
              <a:rPr sz="1900" spc="-10" dirty="0">
                <a:solidFill>
                  <a:srgbClr val="535353"/>
                </a:solidFill>
                <a:latin typeface="Century Gothic"/>
                <a:cs typeface="Century Gothic"/>
              </a:rPr>
              <a:t>f</a:t>
            </a:r>
            <a:r>
              <a:rPr sz="1900" spc="15" dirty="0">
                <a:solidFill>
                  <a:srgbClr val="535353"/>
                </a:solidFill>
                <a:latin typeface="Century Gothic"/>
                <a:cs typeface="Century Gothic"/>
              </a:rPr>
              <a:t> </a:t>
            </a:r>
            <a:r>
              <a:rPr sz="1900" spc="-15" dirty="0">
                <a:solidFill>
                  <a:srgbClr val="535353"/>
                </a:solidFill>
                <a:latin typeface="Century Gothic"/>
                <a:cs typeface="Century Gothic"/>
              </a:rPr>
              <a:t>pa</a:t>
            </a:r>
            <a:r>
              <a:rPr sz="1900" spc="-5" dirty="0">
                <a:solidFill>
                  <a:srgbClr val="535353"/>
                </a:solidFill>
                <a:latin typeface="Century Gothic"/>
                <a:cs typeface="Century Gothic"/>
              </a:rPr>
              <a:t>rt</a:t>
            </a:r>
            <a:r>
              <a:rPr sz="1900" spc="5" dirty="0">
                <a:solidFill>
                  <a:srgbClr val="535353"/>
                </a:solidFill>
                <a:latin typeface="Century Gothic"/>
                <a:cs typeface="Century Gothic"/>
              </a:rPr>
              <a:t>i</a:t>
            </a:r>
            <a:r>
              <a:rPr sz="1900" spc="-20" dirty="0">
                <a:solidFill>
                  <a:srgbClr val="535353"/>
                </a:solidFill>
                <a:latin typeface="Century Gothic"/>
                <a:cs typeface="Century Gothic"/>
              </a:rPr>
              <a:t>c</a:t>
            </a:r>
            <a:r>
              <a:rPr sz="1900" spc="5" dirty="0">
                <a:solidFill>
                  <a:srgbClr val="535353"/>
                </a:solidFill>
                <a:latin typeface="Century Gothic"/>
                <a:cs typeface="Century Gothic"/>
              </a:rPr>
              <a:t>i</a:t>
            </a:r>
            <a:r>
              <a:rPr sz="1900" spc="-15" dirty="0">
                <a:solidFill>
                  <a:srgbClr val="535353"/>
                </a:solidFill>
                <a:latin typeface="Century Gothic"/>
                <a:cs typeface="Century Gothic"/>
              </a:rPr>
              <a:t>pa</a:t>
            </a:r>
            <a:r>
              <a:rPr sz="1900" spc="-20" dirty="0">
                <a:solidFill>
                  <a:srgbClr val="535353"/>
                </a:solidFill>
                <a:latin typeface="Century Gothic"/>
                <a:cs typeface="Century Gothic"/>
              </a:rPr>
              <a:t>n</a:t>
            </a:r>
            <a:r>
              <a:rPr sz="1900" spc="-5" dirty="0">
                <a:solidFill>
                  <a:srgbClr val="535353"/>
                </a:solidFill>
                <a:latin typeface="Century Gothic"/>
                <a:cs typeface="Century Gothic"/>
              </a:rPr>
              <a:t>ts</a:t>
            </a:r>
            <a:endParaRPr sz="1900">
              <a:latin typeface="Century Gothic"/>
              <a:cs typeface="Century Gothic"/>
            </a:endParaRPr>
          </a:p>
          <a:p>
            <a:pPr marL="469900" lvl="1" indent="-228600">
              <a:lnSpc>
                <a:spcPct val="100000"/>
              </a:lnSpc>
              <a:spcBef>
                <a:spcPts val="20"/>
              </a:spcBef>
              <a:buClr>
                <a:srgbClr val="535353"/>
              </a:buClr>
              <a:buSzPct val="78125"/>
              <a:buFont typeface="Arial"/>
              <a:buChar char="•"/>
              <a:tabLst>
                <a:tab pos="469900" algn="l"/>
              </a:tabLst>
            </a:pPr>
            <a:r>
              <a:rPr sz="1600" spc="-10" dirty="0">
                <a:solidFill>
                  <a:srgbClr val="535353"/>
                </a:solidFill>
                <a:latin typeface="Century Gothic"/>
                <a:cs typeface="Century Gothic"/>
              </a:rPr>
              <a:t>R</a:t>
            </a:r>
            <a:r>
              <a:rPr sz="1600" spc="-25" dirty="0">
                <a:solidFill>
                  <a:srgbClr val="535353"/>
                </a:solidFill>
                <a:latin typeface="Century Gothic"/>
                <a:cs typeface="Century Gothic"/>
              </a:rPr>
              <a:t>eg</a:t>
            </a:r>
            <a:r>
              <a:rPr sz="1600" spc="-5" dirty="0">
                <a:solidFill>
                  <a:srgbClr val="535353"/>
                </a:solidFill>
                <a:latin typeface="Century Gothic"/>
                <a:cs typeface="Century Gothic"/>
              </a:rPr>
              <a:t>is</a:t>
            </a:r>
            <a:r>
              <a:rPr sz="1600" spc="-25" dirty="0">
                <a:solidFill>
                  <a:srgbClr val="535353"/>
                </a:solidFill>
                <a:latin typeface="Century Gothic"/>
                <a:cs typeface="Century Gothic"/>
              </a:rPr>
              <a:t>t</a:t>
            </a:r>
            <a:r>
              <a:rPr sz="1600" spc="-10" dirty="0">
                <a:solidFill>
                  <a:srgbClr val="535353"/>
                </a:solidFill>
                <a:latin typeface="Century Gothic"/>
                <a:cs typeface="Century Gothic"/>
              </a:rPr>
              <a:t>r</a:t>
            </a:r>
            <a:r>
              <a:rPr sz="1600" spc="-15" dirty="0">
                <a:solidFill>
                  <a:srgbClr val="535353"/>
                </a:solidFill>
                <a:latin typeface="Century Gothic"/>
                <a:cs typeface="Century Gothic"/>
              </a:rPr>
              <a:t>a</a:t>
            </a:r>
            <a:r>
              <a:rPr sz="1600" spc="-25" dirty="0">
                <a:solidFill>
                  <a:srgbClr val="535353"/>
                </a:solidFill>
                <a:latin typeface="Century Gothic"/>
                <a:cs typeface="Century Gothic"/>
              </a:rPr>
              <a:t>t</a:t>
            </a:r>
            <a:r>
              <a:rPr sz="1600" spc="-5" dirty="0">
                <a:solidFill>
                  <a:srgbClr val="535353"/>
                </a:solidFill>
                <a:latin typeface="Century Gothic"/>
                <a:cs typeface="Century Gothic"/>
              </a:rPr>
              <a:t>i</a:t>
            </a:r>
            <a:r>
              <a:rPr sz="1600" spc="-20" dirty="0">
                <a:solidFill>
                  <a:srgbClr val="535353"/>
                </a:solidFill>
                <a:latin typeface="Century Gothic"/>
                <a:cs typeface="Century Gothic"/>
              </a:rPr>
              <a:t>o</a:t>
            </a:r>
            <a:r>
              <a:rPr sz="1600" spc="-10" dirty="0">
                <a:solidFill>
                  <a:srgbClr val="535353"/>
                </a:solidFill>
                <a:latin typeface="Century Gothic"/>
                <a:cs typeface="Century Gothic"/>
              </a:rPr>
              <a:t>n</a:t>
            </a:r>
            <a:r>
              <a:rPr sz="1600" spc="45" dirty="0">
                <a:solidFill>
                  <a:srgbClr val="535353"/>
                </a:solidFill>
                <a:latin typeface="Century Gothic"/>
                <a:cs typeface="Century Gothic"/>
              </a:rPr>
              <a:t> </a:t>
            </a:r>
            <a:r>
              <a:rPr sz="1600" spc="-10" dirty="0">
                <a:solidFill>
                  <a:srgbClr val="535353"/>
                </a:solidFill>
                <a:latin typeface="Century Gothic"/>
                <a:cs typeface="Century Gothic"/>
              </a:rPr>
              <a:t>in</a:t>
            </a:r>
            <a:r>
              <a:rPr sz="1600" spc="-15" dirty="0">
                <a:solidFill>
                  <a:srgbClr val="535353"/>
                </a:solidFill>
                <a:latin typeface="Century Gothic"/>
                <a:cs typeface="Century Gothic"/>
              </a:rPr>
              <a:t> </a:t>
            </a:r>
            <a:r>
              <a:rPr sz="1600" spc="-20" dirty="0">
                <a:solidFill>
                  <a:srgbClr val="535353"/>
                </a:solidFill>
                <a:latin typeface="Century Gothic"/>
                <a:cs typeface="Century Gothic"/>
              </a:rPr>
              <a:t>F</a:t>
            </a:r>
            <a:r>
              <a:rPr sz="1600" spc="-10" dirty="0">
                <a:solidFill>
                  <a:srgbClr val="535353"/>
                </a:solidFill>
                <a:latin typeface="Century Gothic"/>
                <a:cs typeface="Century Gothic"/>
              </a:rPr>
              <a:t>u</a:t>
            </a:r>
            <a:r>
              <a:rPr sz="1600" spc="5" dirty="0">
                <a:solidFill>
                  <a:srgbClr val="535353"/>
                </a:solidFill>
                <a:latin typeface="Century Gothic"/>
                <a:cs typeface="Century Gothic"/>
              </a:rPr>
              <a:t>l</a:t>
            </a:r>
            <a:r>
              <a:rPr sz="1600" spc="-15" dirty="0">
                <a:solidFill>
                  <a:srgbClr val="535353"/>
                </a:solidFill>
                <a:latin typeface="Century Gothic"/>
                <a:cs typeface="Century Gothic"/>
              </a:rPr>
              <a:t>b</a:t>
            </a:r>
            <a:r>
              <a:rPr sz="1600" spc="-10" dirty="0">
                <a:solidFill>
                  <a:srgbClr val="535353"/>
                </a:solidFill>
                <a:latin typeface="Century Gothic"/>
                <a:cs typeface="Century Gothic"/>
              </a:rPr>
              <a:t>r</a:t>
            </a:r>
            <a:r>
              <a:rPr sz="1600" spc="-5" dirty="0">
                <a:solidFill>
                  <a:srgbClr val="535353"/>
                </a:solidFill>
                <a:latin typeface="Century Gothic"/>
                <a:cs typeface="Century Gothic"/>
              </a:rPr>
              <a:t>i</a:t>
            </a:r>
            <a:r>
              <a:rPr sz="1600" spc="-25" dirty="0">
                <a:solidFill>
                  <a:srgbClr val="535353"/>
                </a:solidFill>
                <a:latin typeface="Century Gothic"/>
                <a:cs typeface="Century Gothic"/>
              </a:rPr>
              <a:t>g</a:t>
            </a:r>
            <a:r>
              <a:rPr sz="1600" spc="-15" dirty="0">
                <a:solidFill>
                  <a:srgbClr val="535353"/>
                </a:solidFill>
                <a:latin typeface="Century Gothic"/>
                <a:cs typeface="Century Gothic"/>
              </a:rPr>
              <a:t>h</a:t>
            </a:r>
            <a:r>
              <a:rPr sz="1600" spc="-10" dirty="0">
                <a:solidFill>
                  <a:srgbClr val="535353"/>
                </a:solidFill>
                <a:latin typeface="Century Gothic"/>
                <a:cs typeface="Century Gothic"/>
              </a:rPr>
              <a:t>t</a:t>
            </a:r>
            <a:r>
              <a:rPr sz="1600" spc="10" dirty="0">
                <a:solidFill>
                  <a:srgbClr val="535353"/>
                </a:solidFill>
                <a:latin typeface="Century Gothic"/>
                <a:cs typeface="Century Gothic"/>
              </a:rPr>
              <a:t> </a:t>
            </a:r>
            <a:r>
              <a:rPr sz="1600" spc="-50" dirty="0">
                <a:solidFill>
                  <a:srgbClr val="535353"/>
                </a:solidFill>
                <a:latin typeface="Century Gothic"/>
                <a:cs typeface="Century Gothic"/>
              </a:rPr>
              <a:t>(</a:t>
            </a:r>
            <a:r>
              <a:rPr sz="1600" spc="10" dirty="0">
                <a:solidFill>
                  <a:srgbClr val="535353"/>
                </a:solidFill>
                <a:latin typeface="Century Gothic"/>
                <a:cs typeface="Century Gothic"/>
              </a:rPr>
              <a:t>I</a:t>
            </a:r>
            <a:r>
              <a:rPr sz="1600" spc="-10" dirty="0">
                <a:solidFill>
                  <a:srgbClr val="535353"/>
                </a:solidFill>
                <a:latin typeface="Century Gothic"/>
                <a:cs typeface="Century Gothic"/>
              </a:rPr>
              <a:t>R</a:t>
            </a:r>
            <a:r>
              <a:rPr sz="1600" spc="10" dirty="0">
                <a:solidFill>
                  <a:srgbClr val="535353"/>
                </a:solidFill>
                <a:latin typeface="Century Gothic"/>
                <a:cs typeface="Century Gothic"/>
              </a:rPr>
              <a:t>I</a:t>
            </a:r>
            <a:r>
              <a:rPr sz="1600" spc="-15" dirty="0">
                <a:solidFill>
                  <a:srgbClr val="535353"/>
                </a:solidFill>
                <a:latin typeface="Century Gothic"/>
                <a:cs typeface="Century Gothic"/>
              </a:rPr>
              <a:t>S</a:t>
            </a:r>
            <a:r>
              <a:rPr sz="1600" spc="-10" dirty="0">
                <a:solidFill>
                  <a:srgbClr val="535353"/>
                </a:solidFill>
                <a:latin typeface="Century Gothic"/>
                <a:cs typeface="Century Gothic"/>
              </a:rPr>
              <a:t>)</a:t>
            </a:r>
            <a:r>
              <a:rPr sz="1600" spc="-15" dirty="0">
                <a:solidFill>
                  <a:srgbClr val="535353"/>
                </a:solidFill>
                <a:latin typeface="Century Gothic"/>
                <a:cs typeface="Century Gothic"/>
              </a:rPr>
              <a:t> </a:t>
            </a:r>
            <a:r>
              <a:rPr sz="1600" spc="-50" dirty="0">
                <a:solidFill>
                  <a:srgbClr val="535353"/>
                </a:solidFill>
                <a:latin typeface="Century Gothic"/>
                <a:cs typeface="Century Gothic"/>
              </a:rPr>
              <a:t>w</a:t>
            </a:r>
            <a:r>
              <a:rPr sz="1600" spc="-25" dirty="0">
                <a:solidFill>
                  <a:srgbClr val="535353"/>
                </a:solidFill>
                <a:latin typeface="Century Gothic"/>
                <a:cs typeface="Century Gothic"/>
              </a:rPr>
              <a:t>e</a:t>
            </a:r>
            <a:r>
              <a:rPr sz="1600" spc="-10" dirty="0">
                <a:solidFill>
                  <a:srgbClr val="535353"/>
                </a:solidFill>
                <a:latin typeface="Century Gothic"/>
                <a:cs typeface="Century Gothic"/>
              </a:rPr>
              <a:t>bsi</a:t>
            </a:r>
            <a:r>
              <a:rPr sz="1600" spc="-25" dirty="0">
                <a:solidFill>
                  <a:srgbClr val="535353"/>
                </a:solidFill>
                <a:latin typeface="Century Gothic"/>
                <a:cs typeface="Century Gothic"/>
              </a:rPr>
              <a:t>t</a:t>
            </a:r>
            <a:r>
              <a:rPr sz="1600" spc="-15" dirty="0">
                <a:solidFill>
                  <a:srgbClr val="535353"/>
                </a:solidFill>
                <a:latin typeface="Century Gothic"/>
                <a:cs typeface="Century Gothic"/>
              </a:rPr>
              <a:t>e</a:t>
            </a:r>
            <a:endParaRPr sz="1600">
              <a:latin typeface="Century Gothic"/>
              <a:cs typeface="Century Gothic"/>
            </a:endParaRPr>
          </a:p>
          <a:p>
            <a:pPr marL="241300" indent="-228600">
              <a:lnSpc>
                <a:spcPct val="100000"/>
              </a:lnSpc>
              <a:spcBef>
                <a:spcPts val="1115"/>
              </a:spcBef>
              <a:buClr>
                <a:srgbClr val="535353"/>
              </a:buClr>
              <a:buSzPct val="78947"/>
              <a:buFont typeface="Arial"/>
              <a:buChar char="•"/>
              <a:tabLst>
                <a:tab pos="241300" algn="l"/>
              </a:tabLst>
            </a:pPr>
            <a:r>
              <a:rPr sz="1900" spc="-10" dirty="0">
                <a:solidFill>
                  <a:srgbClr val="535353"/>
                </a:solidFill>
                <a:latin typeface="Century Gothic"/>
                <a:cs typeface="Century Gothic"/>
              </a:rPr>
              <a:t>P</a:t>
            </a:r>
            <a:r>
              <a:rPr sz="1900" spc="-5" dirty="0">
                <a:solidFill>
                  <a:srgbClr val="535353"/>
                </a:solidFill>
                <a:latin typeface="Century Gothic"/>
                <a:cs typeface="Century Gothic"/>
              </a:rPr>
              <a:t>r</a:t>
            </a:r>
            <a:r>
              <a:rPr sz="1900" spc="-15" dirty="0">
                <a:solidFill>
                  <a:srgbClr val="535353"/>
                </a:solidFill>
                <a:latin typeface="Century Gothic"/>
                <a:cs typeface="Century Gothic"/>
              </a:rPr>
              <a:t>es</a:t>
            </a:r>
            <a:r>
              <a:rPr sz="1900" spc="-10" dirty="0">
                <a:solidFill>
                  <a:srgbClr val="535353"/>
                </a:solidFill>
                <a:latin typeface="Century Gothic"/>
                <a:cs typeface="Century Gothic"/>
              </a:rPr>
              <a:t>s</a:t>
            </a:r>
            <a:r>
              <a:rPr sz="1900" spc="-5" dirty="0">
                <a:solidFill>
                  <a:srgbClr val="535353"/>
                </a:solidFill>
                <a:latin typeface="Century Gothic"/>
                <a:cs typeface="Century Gothic"/>
              </a:rPr>
              <a:t> </a:t>
            </a:r>
            <a:r>
              <a:rPr sz="1900" spc="-15" dirty="0">
                <a:solidFill>
                  <a:srgbClr val="535353"/>
                </a:solidFill>
                <a:latin typeface="Century Gothic"/>
                <a:cs typeface="Century Gothic"/>
              </a:rPr>
              <a:t>Release</a:t>
            </a:r>
            <a:r>
              <a:rPr sz="1900" spc="15" dirty="0">
                <a:solidFill>
                  <a:srgbClr val="535353"/>
                </a:solidFill>
                <a:latin typeface="Century Gothic"/>
                <a:cs typeface="Century Gothic"/>
              </a:rPr>
              <a:t> </a:t>
            </a:r>
            <a:r>
              <a:rPr sz="1900" spc="-15" dirty="0">
                <a:solidFill>
                  <a:srgbClr val="535353"/>
                </a:solidFill>
                <a:latin typeface="Century Gothic"/>
                <a:cs typeface="Century Gothic"/>
              </a:rPr>
              <a:t>a</a:t>
            </a:r>
            <a:r>
              <a:rPr sz="1900" spc="-20" dirty="0">
                <a:solidFill>
                  <a:srgbClr val="535353"/>
                </a:solidFill>
                <a:latin typeface="Century Gothic"/>
                <a:cs typeface="Century Gothic"/>
              </a:rPr>
              <a:t>n</a:t>
            </a:r>
            <a:r>
              <a:rPr sz="1900" spc="-15" dirty="0">
                <a:solidFill>
                  <a:srgbClr val="535353"/>
                </a:solidFill>
                <a:latin typeface="Century Gothic"/>
                <a:cs typeface="Century Gothic"/>
              </a:rPr>
              <a:t>d</a:t>
            </a:r>
            <a:r>
              <a:rPr sz="1900" spc="20" dirty="0">
                <a:solidFill>
                  <a:srgbClr val="535353"/>
                </a:solidFill>
                <a:latin typeface="Century Gothic"/>
                <a:cs typeface="Century Gothic"/>
              </a:rPr>
              <a:t> </a:t>
            </a:r>
            <a:r>
              <a:rPr sz="1900" spc="-30" dirty="0">
                <a:solidFill>
                  <a:srgbClr val="535353"/>
                </a:solidFill>
                <a:latin typeface="Century Gothic"/>
                <a:cs typeface="Century Gothic"/>
              </a:rPr>
              <a:t>W</a:t>
            </a:r>
            <a:r>
              <a:rPr sz="1900" spc="-15" dirty="0">
                <a:solidFill>
                  <a:srgbClr val="535353"/>
                </a:solidFill>
                <a:latin typeface="Century Gothic"/>
                <a:cs typeface="Century Gothic"/>
              </a:rPr>
              <a:t>ebs</a:t>
            </a:r>
            <a:r>
              <a:rPr sz="1900" spc="5" dirty="0">
                <a:solidFill>
                  <a:srgbClr val="535353"/>
                </a:solidFill>
                <a:latin typeface="Century Gothic"/>
                <a:cs typeface="Century Gothic"/>
              </a:rPr>
              <a:t>i</a:t>
            </a:r>
            <a:r>
              <a:rPr sz="1900" spc="-5" dirty="0">
                <a:solidFill>
                  <a:srgbClr val="535353"/>
                </a:solidFill>
                <a:latin typeface="Century Gothic"/>
                <a:cs typeface="Century Gothic"/>
              </a:rPr>
              <a:t>t</a:t>
            </a:r>
            <a:r>
              <a:rPr sz="1900" spc="-10" dirty="0">
                <a:solidFill>
                  <a:srgbClr val="535353"/>
                </a:solidFill>
                <a:latin typeface="Century Gothic"/>
                <a:cs typeface="Century Gothic"/>
              </a:rPr>
              <a:t>es</a:t>
            </a:r>
            <a:endParaRPr sz="1900">
              <a:latin typeface="Century Gothic"/>
              <a:cs typeface="Century Gothic"/>
            </a:endParaRPr>
          </a:p>
          <a:p>
            <a:pPr marL="469900" lvl="1" indent="-228600">
              <a:lnSpc>
                <a:spcPct val="100000"/>
              </a:lnSpc>
              <a:spcBef>
                <a:spcPts val="25"/>
              </a:spcBef>
              <a:buClr>
                <a:srgbClr val="535353"/>
              </a:buClr>
              <a:buSzPct val="78125"/>
              <a:buFont typeface="Arial"/>
              <a:buChar char="•"/>
              <a:tabLst>
                <a:tab pos="469900" algn="l"/>
              </a:tabLst>
            </a:pPr>
            <a:r>
              <a:rPr sz="1600" spc="-65" dirty="0">
                <a:solidFill>
                  <a:srgbClr val="535353"/>
                </a:solidFill>
                <a:latin typeface="Century Gothic"/>
                <a:cs typeface="Century Gothic"/>
              </a:rPr>
              <a:t>W</a:t>
            </a:r>
            <a:r>
              <a:rPr sz="1600" spc="-20" dirty="0">
                <a:solidFill>
                  <a:srgbClr val="535353"/>
                </a:solidFill>
                <a:latin typeface="Century Gothic"/>
                <a:cs typeface="Century Gothic"/>
              </a:rPr>
              <a:t>e</a:t>
            </a:r>
            <a:r>
              <a:rPr sz="1600" spc="-15" dirty="0">
                <a:solidFill>
                  <a:srgbClr val="535353"/>
                </a:solidFill>
                <a:latin typeface="Century Gothic"/>
                <a:cs typeface="Century Gothic"/>
              </a:rPr>
              <a:t>b</a:t>
            </a:r>
            <a:r>
              <a:rPr sz="1600" spc="50" dirty="0">
                <a:solidFill>
                  <a:srgbClr val="535353"/>
                </a:solidFill>
                <a:latin typeface="Century Gothic"/>
                <a:cs typeface="Century Gothic"/>
              </a:rPr>
              <a:t> </a:t>
            </a:r>
            <a:r>
              <a:rPr sz="1600" spc="-15" dirty="0">
                <a:solidFill>
                  <a:srgbClr val="535353"/>
                </a:solidFill>
                <a:latin typeface="Century Gothic"/>
                <a:cs typeface="Century Gothic"/>
              </a:rPr>
              <a:t>a</a:t>
            </a:r>
            <a:r>
              <a:rPr sz="1600" spc="-20" dirty="0">
                <a:solidFill>
                  <a:srgbClr val="535353"/>
                </a:solidFill>
                <a:latin typeface="Century Gothic"/>
                <a:cs typeface="Century Gothic"/>
              </a:rPr>
              <a:t>dd</a:t>
            </a:r>
            <a:r>
              <a:rPr sz="1600" spc="-15" dirty="0">
                <a:solidFill>
                  <a:srgbClr val="535353"/>
                </a:solidFill>
                <a:latin typeface="Century Gothic"/>
                <a:cs typeface="Century Gothic"/>
              </a:rPr>
              <a:t>re</a:t>
            </a:r>
            <a:r>
              <a:rPr sz="1600" spc="-10" dirty="0">
                <a:solidFill>
                  <a:srgbClr val="535353"/>
                </a:solidFill>
                <a:latin typeface="Century Gothic"/>
                <a:cs typeface="Century Gothic"/>
              </a:rPr>
              <a:t>ss</a:t>
            </a:r>
            <a:r>
              <a:rPr sz="1600" spc="15" dirty="0">
                <a:solidFill>
                  <a:srgbClr val="535353"/>
                </a:solidFill>
                <a:latin typeface="Century Gothic"/>
                <a:cs typeface="Century Gothic"/>
              </a:rPr>
              <a:t> </a:t>
            </a:r>
            <a:r>
              <a:rPr sz="1600" spc="-20" dirty="0">
                <a:solidFill>
                  <a:srgbClr val="535353"/>
                </a:solidFill>
                <a:latin typeface="Century Gothic"/>
                <a:cs typeface="Century Gothic"/>
              </a:rPr>
              <a:t>needed</a:t>
            </a:r>
            <a:endParaRPr sz="1600">
              <a:latin typeface="Century Gothic"/>
              <a:cs typeface="Century Gothic"/>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0432" rIns="0" bIns="0" rtlCol="0">
            <a:spAutoFit/>
          </a:bodyPr>
          <a:lstStyle/>
          <a:p>
            <a:pPr marL="12700">
              <a:lnSpc>
                <a:spcPts val="4740"/>
              </a:lnSpc>
            </a:pPr>
            <a:r>
              <a:rPr sz="4000" b="0" spc="-20" dirty="0">
                <a:solidFill>
                  <a:srgbClr val="262626"/>
                </a:solidFill>
                <a:latin typeface="Century Gothic"/>
                <a:cs typeface="Century Gothic"/>
              </a:rPr>
              <a:t>TE</a:t>
            </a:r>
            <a:r>
              <a:rPr sz="4000" b="0" spc="-40" dirty="0">
                <a:solidFill>
                  <a:srgbClr val="262626"/>
                </a:solidFill>
                <a:latin typeface="Century Gothic"/>
                <a:cs typeface="Century Gothic"/>
              </a:rPr>
              <a:t>RM</a:t>
            </a:r>
            <a:r>
              <a:rPr sz="4000" b="0" spc="-20" dirty="0">
                <a:solidFill>
                  <a:srgbClr val="262626"/>
                </a:solidFill>
                <a:latin typeface="Century Gothic"/>
                <a:cs typeface="Century Gothic"/>
              </a:rPr>
              <a:t>S</a:t>
            </a:r>
            <a:r>
              <a:rPr sz="4000" b="0" spc="5" dirty="0">
                <a:solidFill>
                  <a:srgbClr val="262626"/>
                </a:solidFill>
                <a:latin typeface="Century Gothic"/>
                <a:cs typeface="Century Gothic"/>
              </a:rPr>
              <a:t> </a:t>
            </a:r>
            <a:r>
              <a:rPr sz="4000" b="0" spc="-40" dirty="0">
                <a:solidFill>
                  <a:srgbClr val="262626"/>
                </a:solidFill>
                <a:latin typeface="Century Gothic"/>
                <a:cs typeface="Century Gothic"/>
              </a:rPr>
              <a:t>O</a:t>
            </a:r>
            <a:r>
              <a:rPr sz="4000" b="0" spc="-20" dirty="0">
                <a:solidFill>
                  <a:srgbClr val="262626"/>
                </a:solidFill>
                <a:latin typeface="Century Gothic"/>
                <a:cs typeface="Century Gothic"/>
              </a:rPr>
              <a:t>F</a:t>
            </a:r>
            <a:r>
              <a:rPr sz="4000" b="0" dirty="0">
                <a:solidFill>
                  <a:srgbClr val="262626"/>
                </a:solidFill>
                <a:latin typeface="Century Gothic"/>
                <a:cs typeface="Century Gothic"/>
              </a:rPr>
              <a:t> </a:t>
            </a:r>
            <a:r>
              <a:rPr sz="4000" b="0" spc="-20" dirty="0">
                <a:solidFill>
                  <a:srgbClr val="262626"/>
                </a:solidFill>
                <a:latin typeface="Century Gothic"/>
                <a:cs typeface="Century Gothic"/>
              </a:rPr>
              <a:t>T</a:t>
            </a:r>
            <a:r>
              <a:rPr sz="4000" b="0" spc="-40" dirty="0">
                <a:solidFill>
                  <a:srgbClr val="262626"/>
                </a:solidFill>
                <a:latin typeface="Century Gothic"/>
                <a:cs typeface="Century Gothic"/>
              </a:rPr>
              <a:t>H</a:t>
            </a:r>
            <a:r>
              <a:rPr sz="4000" b="0" spc="-25" dirty="0">
                <a:solidFill>
                  <a:srgbClr val="262626"/>
                </a:solidFill>
                <a:latin typeface="Century Gothic"/>
                <a:cs typeface="Century Gothic"/>
              </a:rPr>
              <a:t>E</a:t>
            </a:r>
            <a:r>
              <a:rPr sz="4000" b="0" spc="20" dirty="0">
                <a:solidFill>
                  <a:srgbClr val="262626"/>
                </a:solidFill>
                <a:latin typeface="Century Gothic"/>
                <a:cs typeface="Century Gothic"/>
              </a:rPr>
              <a:t> </a:t>
            </a:r>
            <a:r>
              <a:rPr sz="4000" b="0" spc="-35" dirty="0">
                <a:solidFill>
                  <a:srgbClr val="262626"/>
                </a:solidFill>
                <a:latin typeface="Century Gothic"/>
                <a:cs typeface="Century Gothic"/>
              </a:rPr>
              <a:t>PRO</a:t>
            </a:r>
            <a:r>
              <a:rPr sz="4000" b="0" spc="-30" dirty="0">
                <a:solidFill>
                  <a:srgbClr val="262626"/>
                </a:solidFill>
                <a:latin typeface="Century Gothic"/>
                <a:cs typeface="Century Gothic"/>
              </a:rPr>
              <a:t>J</a:t>
            </a:r>
            <a:r>
              <a:rPr sz="4000" b="0" spc="-20" dirty="0">
                <a:solidFill>
                  <a:srgbClr val="262626"/>
                </a:solidFill>
                <a:latin typeface="Century Gothic"/>
                <a:cs typeface="Century Gothic"/>
              </a:rPr>
              <a:t>E</a:t>
            </a:r>
            <a:r>
              <a:rPr sz="4000" b="0" spc="-25" dirty="0">
                <a:solidFill>
                  <a:srgbClr val="262626"/>
                </a:solidFill>
                <a:latin typeface="Century Gothic"/>
                <a:cs typeface="Century Gothic"/>
              </a:rPr>
              <a:t>CT</a:t>
            </a:r>
            <a:endParaRPr sz="4000">
              <a:latin typeface="Century Gothic"/>
              <a:cs typeface="Century Gothic"/>
            </a:endParaRPr>
          </a:p>
        </p:txBody>
      </p:sp>
      <p:sp>
        <p:nvSpPr>
          <p:cNvPr id="3" name="object 3"/>
          <p:cNvSpPr/>
          <p:nvPr/>
        </p:nvSpPr>
        <p:spPr>
          <a:xfrm>
            <a:off x="6425185" y="3393947"/>
            <a:ext cx="940435" cy="826135"/>
          </a:xfrm>
          <a:custGeom>
            <a:avLst/>
            <a:gdLst/>
            <a:ahLst/>
            <a:cxnLst/>
            <a:rect l="l" t="t" r="r" b="b"/>
            <a:pathLst>
              <a:path w="940434" h="826135">
                <a:moveTo>
                  <a:pt x="271259" y="0"/>
                </a:moveTo>
                <a:lnTo>
                  <a:pt x="0" y="0"/>
                </a:lnTo>
                <a:lnTo>
                  <a:pt x="0" y="755142"/>
                </a:lnTo>
                <a:lnTo>
                  <a:pt x="644766" y="755142"/>
                </a:lnTo>
                <a:lnTo>
                  <a:pt x="644766" y="826008"/>
                </a:lnTo>
                <a:lnTo>
                  <a:pt x="940307" y="619506"/>
                </a:lnTo>
                <a:lnTo>
                  <a:pt x="746188" y="483870"/>
                </a:lnTo>
                <a:lnTo>
                  <a:pt x="271259" y="483870"/>
                </a:lnTo>
                <a:lnTo>
                  <a:pt x="271259" y="0"/>
                </a:lnTo>
                <a:close/>
              </a:path>
              <a:path w="940434" h="826135">
                <a:moveTo>
                  <a:pt x="644766" y="413004"/>
                </a:moveTo>
                <a:lnTo>
                  <a:pt x="644766" y="483870"/>
                </a:lnTo>
                <a:lnTo>
                  <a:pt x="746188" y="483870"/>
                </a:lnTo>
                <a:lnTo>
                  <a:pt x="644766" y="413004"/>
                </a:lnTo>
                <a:close/>
              </a:path>
            </a:pathLst>
          </a:custGeom>
          <a:solidFill>
            <a:srgbClr val="D2D2D2"/>
          </a:solidFill>
        </p:spPr>
        <p:txBody>
          <a:bodyPr wrap="square" lIns="0" tIns="0" rIns="0" bIns="0" rtlCol="0"/>
          <a:lstStyle/>
          <a:p>
            <a:endParaRPr/>
          </a:p>
        </p:txBody>
      </p:sp>
      <p:sp>
        <p:nvSpPr>
          <p:cNvPr id="4" name="object 4"/>
          <p:cNvSpPr/>
          <p:nvPr/>
        </p:nvSpPr>
        <p:spPr>
          <a:xfrm>
            <a:off x="6263644" y="2420111"/>
            <a:ext cx="1389879" cy="97383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472594" y="2550592"/>
            <a:ext cx="970915" cy="426720"/>
          </a:xfrm>
          <a:prstGeom prst="rect">
            <a:avLst/>
          </a:prstGeom>
        </p:spPr>
        <p:txBody>
          <a:bodyPr vert="horz" wrap="square" lIns="0" tIns="0" rIns="0" bIns="0" rtlCol="0">
            <a:spAutoFit/>
          </a:bodyPr>
          <a:lstStyle/>
          <a:p>
            <a:pPr marL="12700" marR="5080" indent="325755">
              <a:lnSpc>
                <a:spcPts val="1660"/>
              </a:lnSpc>
            </a:pPr>
            <a:r>
              <a:rPr sz="1500" dirty="0">
                <a:solidFill>
                  <a:srgbClr val="535353"/>
                </a:solidFill>
                <a:latin typeface="Century Gothic"/>
                <a:cs typeface="Century Gothic"/>
              </a:rPr>
              <a:t>Pre D</a:t>
            </a:r>
            <a:r>
              <a:rPr sz="1500" spc="-5" dirty="0">
                <a:solidFill>
                  <a:srgbClr val="535353"/>
                </a:solidFill>
                <a:latin typeface="Century Gothic"/>
                <a:cs typeface="Century Gothic"/>
              </a:rPr>
              <a:t>epa</a:t>
            </a:r>
            <a:r>
              <a:rPr sz="1500" dirty="0">
                <a:solidFill>
                  <a:srgbClr val="535353"/>
                </a:solidFill>
                <a:latin typeface="Century Gothic"/>
                <a:cs typeface="Century Gothic"/>
              </a:rPr>
              <a:t>r</a:t>
            </a:r>
            <a:r>
              <a:rPr sz="1500" spc="5" dirty="0">
                <a:solidFill>
                  <a:srgbClr val="535353"/>
                </a:solidFill>
                <a:latin typeface="Century Gothic"/>
                <a:cs typeface="Century Gothic"/>
              </a:rPr>
              <a:t>t</a:t>
            </a:r>
            <a:r>
              <a:rPr sz="1500" dirty="0">
                <a:solidFill>
                  <a:srgbClr val="535353"/>
                </a:solidFill>
                <a:latin typeface="Century Gothic"/>
                <a:cs typeface="Century Gothic"/>
              </a:rPr>
              <a:t>ure</a:t>
            </a:r>
            <a:endParaRPr sz="1500">
              <a:latin typeface="Century Gothic"/>
              <a:cs typeface="Century Gothic"/>
            </a:endParaRPr>
          </a:p>
        </p:txBody>
      </p:sp>
      <p:sp>
        <p:nvSpPr>
          <p:cNvPr id="6" name="object 6"/>
          <p:cNvSpPr txBox="1"/>
          <p:nvPr/>
        </p:nvSpPr>
        <p:spPr>
          <a:xfrm>
            <a:off x="7698164" y="2637578"/>
            <a:ext cx="755650" cy="542290"/>
          </a:xfrm>
          <a:prstGeom prst="rect">
            <a:avLst/>
          </a:prstGeom>
        </p:spPr>
        <p:txBody>
          <a:bodyPr vert="horz" wrap="square" lIns="0" tIns="0" rIns="0" bIns="0" rtlCol="0">
            <a:spAutoFit/>
          </a:bodyPr>
          <a:lstStyle/>
          <a:p>
            <a:pPr marL="127000" indent="-114300">
              <a:lnSpc>
                <a:spcPct val="100000"/>
              </a:lnSpc>
              <a:buClr>
                <a:srgbClr val="535353"/>
              </a:buClr>
              <a:buFont typeface="Century Gothic"/>
              <a:buChar char="•"/>
              <a:tabLst>
                <a:tab pos="127000" algn="l"/>
              </a:tabLst>
            </a:pPr>
            <a:r>
              <a:rPr sz="1200" spc="-10" dirty="0">
                <a:solidFill>
                  <a:srgbClr val="535353"/>
                </a:solidFill>
                <a:latin typeface="Century Gothic"/>
                <a:cs typeface="Century Gothic"/>
              </a:rPr>
              <a:t>F</a:t>
            </a:r>
            <a:r>
              <a:rPr sz="1200" spc="-5" dirty="0">
                <a:solidFill>
                  <a:srgbClr val="535353"/>
                </a:solidFill>
                <a:latin typeface="Century Gothic"/>
                <a:cs typeface="Century Gothic"/>
              </a:rPr>
              <a:t>a</a:t>
            </a:r>
            <a:r>
              <a:rPr sz="1200" spc="20" dirty="0">
                <a:solidFill>
                  <a:srgbClr val="535353"/>
                </a:solidFill>
                <a:latin typeface="Century Gothic"/>
                <a:cs typeface="Century Gothic"/>
              </a:rPr>
              <a:t>l</a:t>
            </a:r>
            <a:r>
              <a:rPr sz="1200" dirty="0">
                <a:solidFill>
                  <a:srgbClr val="535353"/>
                </a:solidFill>
                <a:latin typeface="Century Gothic"/>
                <a:cs typeface="Century Gothic"/>
              </a:rPr>
              <a:t>l</a:t>
            </a:r>
            <a:r>
              <a:rPr sz="1200" spc="-25" dirty="0">
                <a:solidFill>
                  <a:srgbClr val="535353"/>
                </a:solidFill>
                <a:latin typeface="Century Gothic"/>
                <a:cs typeface="Century Gothic"/>
              </a:rPr>
              <a:t> </a:t>
            </a:r>
            <a:r>
              <a:rPr sz="1200" spc="-5" dirty="0">
                <a:solidFill>
                  <a:srgbClr val="535353"/>
                </a:solidFill>
                <a:latin typeface="Century Gothic"/>
                <a:cs typeface="Century Gothic"/>
              </a:rPr>
              <a:t>2017</a:t>
            </a:r>
            <a:endParaRPr sz="1200">
              <a:latin typeface="Century Gothic"/>
              <a:cs typeface="Century Gothic"/>
            </a:endParaRPr>
          </a:p>
          <a:p>
            <a:pPr marL="127000" marR="168910" indent="-114300">
              <a:lnSpc>
                <a:spcPts val="1320"/>
              </a:lnSpc>
              <a:spcBef>
                <a:spcPts val="250"/>
              </a:spcBef>
              <a:buClr>
                <a:srgbClr val="535353"/>
              </a:buClr>
              <a:buFont typeface="Century Gothic"/>
              <a:buChar char="•"/>
              <a:tabLst>
                <a:tab pos="127000" algn="l"/>
              </a:tabLst>
            </a:pPr>
            <a:r>
              <a:rPr sz="1200" dirty="0">
                <a:solidFill>
                  <a:srgbClr val="535353"/>
                </a:solidFill>
                <a:latin typeface="Century Gothic"/>
                <a:cs typeface="Century Gothic"/>
              </a:rPr>
              <a:t>S</a:t>
            </a:r>
            <a:r>
              <a:rPr sz="1200" spc="-5" dirty="0">
                <a:solidFill>
                  <a:srgbClr val="535353"/>
                </a:solidFill>
                <a:latin typeface="Century Gothic"/>
                <a:cs typeface="Century Gothic"/>
              </a:rPr>
              <a:t>pr</a:t>
            </a:r>
            <a:r>
              <a:rPr sz="1200" dirty="0">
                <a:solidFill>
                  <a:srgbClr val="535353"/>
                </a:solidFill>
                <a:latin typeface="Century Gothic"/>
                <a:cs typeface="Century Gothic"/>
              </a:rPr>
              <a:t>ing </a:t>
            </a:r>
            <a:r>
              <a:rPr sz="1200" spc="-5" dirty="0">
                <a:solidFill>
                  <a:srgbClr val="535353"/>
                </a:solidFill>
                <a:latin typeface="Century Gothic"/>
                <a:cs typeface="Century Gothic"/>
              </a:rPr>
              <a:t>2018</a:t>
            </a:r>
            <a:endParaRPr sz="1200">
              <a:latin typeface="Century Gothic"/>
              <a:cs typeface="Century Gothic"/>
            </a:endParaRPr>
          </a:p>
        </p:txBody>
      </p:sp>
      <p:sp>
        <p:nvSpPr>
          <p:cNvPr id="7" name="object 7"/>
          <p:cNvSpPr/>
          <p:nvPr/>
        </p:nvSpPr>
        <p:spPr>
          <a:xfrm>
            <a:off x="7577328" y="4486655"/>
            <a:ext cx="940435" cy="826135"/>
          </a:xfrm>
          <a:custGeom>
            <a:avLst/>
            <a:gdLst/>
            <a:ahLst/>
            <a:cxnLst/>
            <a:rect l="l" t="t" r="r" b="b"/>
            <a:pathLst>
              <a:path w="940434" h="826135">
                <a:moveTo>
                  <a:pt x="271259" y="0"/>
                </a:moveTo>
                <a:lnTo>
                  <a:pt x="0" y="0"/>
                </a:lnTo>
                <a:lnTo>
                  <a:pt x="0" y="755142"/>
                </a:lnTo>
                <a:lnTo>
                  <a:pt x="644766" y="755142"/>
                </a:lnTo>
                <a:lnTo>
                  <a:pt x="644766" y="826008"/>
                </a:lnTo>
                <a:lnTo>
                  <a:pt x="940308" y="619506"/>
                </a:lnTo>
                <a:lnTo>
                  <a:pt x="746188" y="483870"/>
                </a:lnTo>
                <a:lnTo>
                  <a:pt x="271259" y="483870"/>
                </a:lnTo>
                <a:lnTo>
                  <a:pt x="271259" y="0"/>
                </a:lnTo>
                <a:close/>
              </a:path>
              <a:path w="940434" h="826135">
                <a:moveTo>
                  <a:pt x="644766" y="413004"/>
                </a:moveTo>
                <a:lnTo>
                  <a:pt x="644766" y="483870"/>
                </a:lnTo>
                <a:lnTo>
                  <a:pt x="746188" y="483870"/>
                </a:lnTo>
                <a:lnTo>
                  <a:pt x="644766" y="413004"/>
                </a:lnTo>
                <a:close/>
              </a:path>
            </a:pathLst>
          </a:custGeom>
          <a:solidFill>
            <a:srgbClr val="D2D2D2"/>
          </a:solidFill>
        </p:spPr>
        <p:txBody>
          <a:bodyPr wrap="square" lIns="0" tIns="0" rIns="0" bIns="0" rtlCol="0"/>
          <a:lstStyle/>
          <a:p>
            <a:endParaRPr/>
          </a:p>
        </p:txBody>
      </p:sp>
      <p:sp>
        <p:nvSpPr>
          <p:cNvPr id="8" name="object 8"/>
          <p:cNvSpPr/>
          <p:nvPr/>
        </p:nvSpPr>
        <p:spPr>
          <a:xfrm>
            <a:off x="7415785" y="3514344"/>
            <a:ext cx="1391408" cy="97231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7623920" y="3895025"/>
            <a:ext cx="975360" cy="215900"/>
          </a:xfrm>
          <a:prstGeom prst="rect">
            <a:avLst/>
          </a:prstGeom>
        </p:spPr>
        <p:txBody>
          <a:bodyPr vert="horz" wrap="square" lIns="0" tIns="0" rIns="0" bIns="0" rtlCol="0">
            <a:spAutoFit/>
          </a:bodyPr>
          <a:lstStyle/>
          <a:p>
            <a:pPr marL="12700">
              <a:lnSpc>
                <a:spcPct val="100000"/>
              </a:lnSpc>
            </a:pPr>
            <a:r>
              <a:rPr sz="1500" spc="30" dirty="0">
                <a:solidFill>
                  <a:srgbClr val="535353"/>
                </a:solidFill>
                <a:latin typeface="Century Gothic"/>
                <a:cs typeface="Century Gothic"/>
              </a:rPr>
              <a:t>I</a:t>
            </a:r>
            <a:r>
              <a:rPr sz="1500" dirty="0">
                <a:solidFill>
                  <a:srgbClr val="535353"/>
                </a:solidFill>
                <a:latin typeface="Century Gothic"/>
                <a:cs typeface="Century Gothic"/>
              </a:rPr>
              <a:t>n</a:t>
            </a:r>
            <a:r>
              <a:rPr sz="1500" spc="-35" dirty="0">
                <a:solidFill>
                  <a:srgbClr val="535353"/>
                </a:solidFill>
                <a:latin typeface="Century Gothic"/>
                <a:cs typeface="Century Gothic"/>
              </a:rPr>
              <a:t> </a:t>
            </a:r>
            <a:r>
              <a:rPr sz="1500" dirty="0">
                <a:solidFill>
                  <a:srgbClr val="535353"/>
                </a:solidFill>
                <a:latin typeface="Century Gothic"/>
                <a:cs typeface="Century Gothic"/>
              </a:rPr>
              <a:t>Cou</a:t>
            </a:r>
            <a:r>
              <a:rPr sz="1500" spc="-5" dirty="0">
                <a:solidFill>
                  <a:srgbClr val="535353"/>
                </a:solidFill>
                <a:latin typeface="Century Gothic"/>
                <a:cs typeface="Century Gothic"/>
              </a:rPr>
              <a:t>n</a:t>
            </a:r>
            <a:r>
              <a:rPr sz="1500" spc="5" dirty="0">
                <a:solidFill>
                  <a:srgbClr val="535353"/>
                </a:solidFill>
                <a:latin typeface="Century Gothic"/>
                <a:cs typeface="Century Gothic"/>
              </a:rPr>
              <a:t>t</a:t>
            </a:r>
            <a:r>
              <a:rPr sz="1500" dirty="0">
                <a:solidFill>
                  <a:srgbClr val="535353"/>
                </a:solidFill>
                <a:latin typeface="Century Gothic"/>
                <a:cs typeface="Century Gothic"/>
              </a:rPr>
              <a:t>ry</a:t>
            </a:r>
            <a:endParaRPr sz="1500">
              <a:latin typeface="Century Gothic"/>
              <a:cs typeface="Century Gothic"/>
            </a:endParaRPr>
          </a:p>
        </p:txBody>
      </p:sp>
      <p:sp>
        <p:nvSpPr>
          <p:cNvPr id="10" name="object 10"/>
          <p:cNvSpPr txBox="1"/>
          <p:nvPr/>
        </p:nvSpPr>
        <p:spPr>
          <a:xfrm>
            <a:off x="8535768" y="3814974"/>
            <a:ext cx="727710" cy="177800"/>
          </a:xfrm>
          <a:prstGeom prst="rect">
            <a:avLst/>
          </a:prstGeom>
        </p:spPr>
        <p:txBody>
          <a:bodyPr vert="horz" wrap="square" lIns="0" tIns="0" rIns="0" bIns="0" rtlCol="0">
            <a:spAutoFit/>
          </a:bodyPr>
          <a:lstStyle/>
          <a:p>
            <a:pPr marL="127000" indent="-114300">
              <a:lnSpc>
                <a:spcPct val="100000"/>
              </a:lnSpc>
              <a:buClr>
                <a:srgbClr val="535353"/>
              </a:buClr>
              <a:buFont typeface="Century Gothic"/>
              <a:buChar char="•"/>
              <a:tabLst>
                <a:tab pos="127000" algn="l"/>
              </a:tabLst>
            </a:pPr>
            <a:r>
              <a:rPr sz="1200" dirty="0">
                <a:solidFill>
                  <a:srgbClr val="535353"/>
                </a:solidFill>
                <a:latin typeface="Century Gothic"/>
                <a:cs typeface="Century Gothic"/>
              </a:rPr>
              <a:t>4</a:t>
            </a:r>
            <a:r>
              <a:rPr sz="1200" spc="-5" dirty="0">
                <a:solidFill>
                  <a:srgbClr val="535353"/>
                </a:solidFill>
                <a:latin typeface="Century Gothic"/>
                <a:cs typeface="Century Gothic"/>
              </a:rPr>
              <a:t> </a:t>
            </a:r>
            <a:r>
              <a:rPr sz="1200" spc="10" dirty="0">
                <a:solidFill>
                  <a:srgbClr val="535353"/>
                </a:solidFill>
                <a:latin typeface="Century Gothic"/>
                <a:cs typeface="Century Gothic"/>
              </a:rPr>
              <a:t>w</a:t>
            </a:r>
            <a:r>
              <a:rPr sz="1200" dirty="0">
                <a:solidFill>
                  <a:srgbClr val="535353"/>
                </a:solidFill>
                <a:latin typeface="Century Gothic"/>
                <a:cs typeface="Century Gothic"/>
              </a:rPr>
              <a:t>ee</a:t>
            </a:r>
            <a:r>
              <a:rPr sz="1200" spc="-5" dirty="0">
                <a:solidFill>
                  <a:srgbClr val="535353"/>
                </a:solidFill>
                <a:latin typeface="Century Gothic"/>
                <a:cs typeface="Century Gothic"/>
              </a:rPr>
              <a:t>k</a:t>
            </a:r>
            <a:r>
              <a:rPr sz="1200" dirty="0">
                <a:solidFill>
                  <a:srgbClr val="535353"/>
                </a:solidFill>
                <a:latin typeface="Century Gothic"/>
                <a:cs typeface="Century Gothic"/>
              </a:rPr>
              <a:t>s</a:t>
            </a:r>
            <a:endParaRPr sz="1200">
              <a:latin typeface="Century Gothic"/>
              <a:cs typeface="Century Gothic"/>
            </a:endParaRPr>
          </a:p>
        </p:txBody>
      </p:sp>
      <p:sp>
        <p:nvSpPr>
          <p:cNvPr id="11" name="object 11"/>
          <p:cNvSpPr txBox="1"/>
          <p:nvPr/>
        </p:nvSpPr>
        <p:spPr>
          <a:xfrm>
            <a:off x="8535768" y="4011571"/>
            <a:ext cx="1541780" cy="369332"/>
          </a:xfrm>
          <a:prstGeom prst="rect">
            <a:avLst/>
          </a:prstGeom>
        </p:spPr>
        <p:txBody>
          <a:bodyPr vert="horz" wrap="square" lIns="0" tIns="0" rIns="0" bIns="0" rtlCol="0">
            <a:spAutoFit/>
          </a:bodyPr>
          <a:lstStyle/>
          <a:p>
            <a:pPr marL="127000" indent="-114300">
              <a:lnSpc>
                <a:spcPct val="100000"/>
              </a:lnSpc>
              <a:buClr>
                <a:srgbClr val="535353"/>
              </a:buClr>
              <a:buFont typeface="Century Gothic"/>
              <a:buChar char="•"/>
              <a:tabLst>
                <a:tab pos="127000" algn="l"/>
              </a:tabLst>
            </a:pPr>
            <a:r>
              <a:rPr lang="en-US" sz="1200" spc="-5" dirty="0" smtClean="0">
                <a:solidFill>
                  <a:srgbClr val="535353"/>
                </a:solidFill>
                <a:latin typeface="Century Gothic"/>
                <a:cs typeface="Century Gothic"/>
              </a:rPr>
              <a:t>May 25-June25</a:t>
            </a:r>
            <a:r>
              <a:rPr sz="1200" dirty="0" smtClean="0">
                <a:solidFill>
                  <a:srgbClr val="535353"/>
                </a:solidFill>
                <a:latin typeface="Century Gothic"/>
                <a:cs typeface="Century Gothic"/>
              </a:rPr>
              <a:t> </a:t>
            </a:r>
            <a:r>
              <a:rPr sz="1200" spc="-5" dirty="0" smtClean="0">
                <a:solidFill>
                  <a:srgbClr val="535353"/>
                </a:solidFill>
                <a:latin typeface="Century Gothic"/>
                <a:cs typeface="Century Gothic"/>
              </a:rPr>
              <a:t> </a:t>
            </a:r>
            <a:r>
              <a:rPr sz="1200" spc="-5" dirty="0">
                <a:solidFill>
                  <a:srgbClr val="535353"/>
                </a:solidFill>
                <a:latin typeface="Century Gothic"/>
                <a:cs typeface="Century Gothic"/>
              </a:rPr>
              <a:t>2018</a:t>
            </a:r>
            <a:endParaRPr sz="1200" dirty="0">
              <a:latin typeface="Century Gothic"/>
              <a:cs typeface="Century Gothic"/>
            </a:endParaRPr>
          </a:p>
        </p:txBody>
      </p:sp>
      <p:sp>
        <p:nvSpPr>
          <p:cNvPr id="12" name="object 12"/>
          <p:cNvSpPr/>
          <p:nvPr/>
        </p:nvSpPr>
        <p:spPr>
          <a:xfrm>
            <a:off x="8569455" y="4607052"/>
            <a:ext cx="1389880" cy="973832"/>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8668503" y="4988316"/>
            <a:ext cx="1191260" cy="215900"/>
          </a:xfrm>
          <a:prstGeom prst="rect">
            <a:avLst/>
          </a:prstGeom>
        </p:spPr>
        <p:txBody>
          <a:bodyPr vert="horz" wrap="square" lIns="0" tIns="0" rIns="0" bIns="0" rtlCol="0">
            <a:spAutoFit/>
          </a:bodyPr>
          <a:lstStyle/>
          <a:p>
            <a:pPr marL="12700">
              <a:lnSpc>
                <a:spcPct val="100000"/>
              </a:lnSpc>
            </a:pPr>
            <a:r>
              <a:rPr sz="1500" dirty="0">
                <a:solidFill>
                  <a:srgbClr val="535353"/>
                </a:solidFill>
                <a:latin typeface="Century Gothic"/>
                <a:cs typeface="Century Gothic"/>
              </a:rPr>
              <a:t>Po</a:t>
            </a:r>
            <a:r>
              <a:rPr sz="1500" spc="5" dirty="0">
                <a:solidFill>
                  <a:srgbClr val="535353"/>
                </a:solidFill>
                <a:latin typeface="Century Gothic"/>
                <a:cs typeface="Century Gothic"/>
              </a:rPr>
              <a:t>s</a:t>
            </a:r>
            <a:r>
              <a:rPr sz="1500" dirty="0">
                <a:solidFill>
                  <a:srgbClr val="535353"/>
                </a:solidFill>
                <a:latin typeface="Century Gothic"/>
                <a:cs typeface="Century Gothic"/>
              </a:rPr>
              <a:t>t</a:t>
            </a:r>
            <a:r>
              <a:rPr sz="1500" spc="-15" dirty="0">
                <a:solidFill>
                  <a:srgbClr val="535353"/>
                </a:solidFill>
                <a:latin typeface="Century Gothic"/>
                <a:cs typeface="Century Gothic"/>
              </a:rPr>
              <a:t> </a:t>
            </a:r>
            <a:r>
              <a:rPr sz="1500" dirty="0">
                <a:solidFill>
                  <a:srgbClr val="535353"/>
                </a:solidFill>
                <a:latin typeface="Century Gothic"/>
                <a:cs typeface="Century Gothic"/>
              </a:rPr>
              <a:t>Cou</a:t>
            </a:r>
            <a:r>
              <a:rPr sz="1500" spc="-5" dirty="0">
                <a:solidFill>
                  <a:srgbClr val="535353"/>
                </a:solidFill>
                <a:latin typeface="Century Gothic"/>
                <a:cs typeface="Century Gothic"/>
              </a:rPr>
              <a:t>n</a:t>
            </a:r>
            <a:r>
              <a:rPr sz="1500" spc="5" dirty="0">
                <a:solidFill>
                  <a:srgbClr val="535353"/>
                </a:solidFill>
                <a:latin typeface="Century Gothic"/>
                <a:cs typeface="Century Gothic"/>
              </a:rPr>
              <a:t>t</a:t>
            </a:r>
            <a:r>
              <a:rPr sz="1500" dirty="0">
                <a:solidFill>
                  <a:srgbClr val="535353"/>
                </a:solidFill>
                <a:latin typeface="Century Gothic"/>
                <a:cs typeface="Century Gothic"/>
              </a:rPr>
              <a:t>ry</a:t>
            </a:r>
            <a:endParaRPr sz="1500">
              <a:latin typeface="Century Gothic"/>
              <a:cs typeface="Century Gothic"/>
            </a:endParaRPr>
          </a:p>
        </p:txBody>
      </p:sp>
      <p:sp>
        <p:nvSpPr>
          <p:cNvPr id="14" name="object 14"/>
          <p:cNvSpPr txBox="1"/>
          <p:nvPr/>
        </p:nvSpPr>
        <p:spPr>
          <a:xfrm>
            <a:off x="10015231" y="4781547"/>
            <a:ext cx="863600" cy="629285"/>
          </a:xfrm>
          <a:prstGeom prst="rect">
            <a:avLst/>
          </a:prstGeom>
        </p:spPr>
        <p:txBody>
          <a:bodyPr vert="horz" wrap="square" lIns="0" tIns="0" rIns="0" bIns="0" rtlCol="0">
            <a:spAutoFit/>
          </a:bodyPr>
          <a:lstStyle/>
          <a:p>
            <a:pPr marL="126364" marR="27305" indent="-114300">
              <a:lnSpc>
                <a:spcPts val="1550"/>
              </a:lnSpc>
            </a:pPr>
            <a:r>
              <a:rPr sz="1400" spc="45" dirty="0">
                <a:solidFill>
                  <a:srgbClr val="535353"/>
                </a:solidFill>
                <a:latin typeface="Century Gothic"/>
                <a:cs typeface="Century Gothic"/>
              </a:rPr>
              <a:t>•</a:t>
            </a:r>
            <a:r>
              <a:rPr sz="1400" spc="-5" dirty="0">
                <a:solidFill>
                  <a:srgbClr val="535353"/>
                </a:solidFill>
                <a:latin typeface="Century Gothic"/>
                <a:cs typeface="Century Gothic"/>
              </a:rPr>
              <a:t>Su</a:t>
            </a:r>
            <a:r>
              <a:rPr sz="1400" dirty="0">
                <a:solidFill>
                  <a:srgbClr val="535353"/>
                </a:solidFill>
                <a:latin typeface="Century Gothic"/>
                <a:cs typeface="Century Gothic"/>
              </a:rPr>
              <a:t>mm</a:t>
            </a:r>
            <a:r>
              <a:rPr sz="1400" spc="-5" dirty="0">
                <a:solidFill>
                  <a:srgbClr val="535353"/>
                </a:solidFill>
                <a:latin typeface="Century Gothic"/>
                <a:cs typeface="Century Gothic"/>
              </a:rPr>
              <a:t>e</a:t>
            </a:r>
            <a:r>
              <a:rPr sz="1400" dirty="0">
                <a:solidFill>
                  <a:srgbClr val="535353"/>
                </a:solidFill>
                <a:latin typeface="Century Gothic"/>
                <a:cs typeface="Century Gothic"/>
              </a:rPr>
              <a:t>r 2018</a:t>
            </a:r>
            <a:endParaRPr sz="1400">
              <a:latin typeface="Century Gothic"/>
              <a:cs typeface="Century Gothic"/>
            </a:endParaRPr>
          </a:p>
          <a:p>
            <a:pPr marL="12700">
              <a:lnSpc>
                <a:spcPct val="100000"/>
              </a:lnSpc>
              <a:spcBef>
                <a:spcPts val="90"/>
              </a:spcBef>
            </a:pPr>
            <a:r>
              <a:rPr sz="1400" spc="45" dirty="0">
                <a:solidFill>
                  <a:srgbClr val="535353"/>
                </a:solidFill>
                <a:latin typeface="Century Gothic"/>
                <a:cs typeface="Century Gothic"/>
              </a:rPr>
              <a:t>•</a:t>
            </a:r>
            <a:r>
              <a:rPr sz="1400" dirty="0">
                <a:solidFill>
                  <a:srgbClr val="535353"/>
                </a:solidFill>
                <a:latin typeface="Century Gothic"/>
                <a:cs typeface="Century Gothic"/>
              </a:rPr>
              <a:t>Fa</a:t>
            </a:r>
            <a:r>
              <a:rPr sz="1400" spc="15" dirty="0">
                <a:solidFill>
                  <a:srgbClr val="535353"/>
                </a:solidFill>
                <a:latin typeface="Century Gothic"/>
                <a:cs typeface="Century Gothic"/>
              </a:rPr>
              <a:t>l</a:t>
            </a:r>
            <a:r>
              <a:rPr sz="1400" dirty="0">
                <a:solidFill>
                  <a:srgbClr val="535353"/>
                </a:solidFill>
                <a:latin typeface="Century Gothic"/>
                <a:cs typeface="Century Gothic"/>
              </a:rPr>
              <a:t>l</a:t>
            </a:r>
            <a:r>
              <a:rPr sz="1400" spc="-35" dirty="0">
                <a:solidFill>
                  <a:srgbClr val="535353"/>
                </a:solidFill>
                <a:latin typeface="Century Gothic"/>
                <a:cs typeface="Century Gothic"/>
              </a:rPr>
              <a:t> </a:t>
            </a:r>
            <a:r>
              <a:rPr sz="1400" dirty="0">
                <a:solidFill>
                  <a:srgbClr val="535353"/>
                </a:solidFill>
                <a:latin typeface="Century Gothic"/>
                <a:cs typeface="Century Gothic"/>
              </a:rPr>
              <a:t>2018</a:t>
            </a:r>
            <a:endParaRPr sz="1400">
              <a:latin typeface="Century Gothic"/>
              <a:cs typeface="Century Gothic"/>
            </a:endParaRPr>
          </a:p>
        </p:txBody>
      </p:sp>
      <p:sp>
        <p:nvSpPr>
          <p:cNvPr id="15" name="object 15"/>
          <p:cNvSpPr txBox="1"/>
          <p:nvPr/>
        </p:nvSpPr>
        <p:spPr>
          <a:xfrm>
            <a:off x="1357739" y="1888186"/>
            <a:ext cx="2322195" cy="304800"/>
          </a:xfrm>
          <a:prstGeom prst="rect">
            <a:avLst/>
          </a:prstGeom>
        </p:spPr>
        <p:txBody>
          <a:bodyPr vert="horz" wrap="square" lIns="0" tIns="0" rIns="0" bIns="0" rtlCol="0">
            <a:spAutoFit/>
          </a:bodyPr>
          <a:lstStyle/>
          <a:p>
            <a:pPr marL="241300" indent="-228600">
              <a:lnSpc>
                <a:spcPts val="2845"/>
              </a:lnSpc>
              <a:buClr>
                <a:srgbClr val="535353"/>
              </a:buClr>
              <a:buSzPct val="79166"/>
              <a:buFont typeface="Arial"/>
              <a:buChar char="•"/>
              <a:tabLst>
                <a:tab pos="241300" algn="l"/>
              </a:tabLst>
            </a:pPr>
            <a:r>
              <a:rPr sz="2400" spc="-5" dirty="0">
                <a:solidFill>
                  <a:srgbClr val="535353"/>
                </a:solidFill>
                <a:latin typeface="Century Gothic"/>
                <a:cs typeface="Century Gothic"/>
              </a:rPr>
              <a:t>Pr</a:t>
            </a:r>
            <a:r>
              <a:rPr sz="2400" dirty="0">
                <a:solidFill>
                  <a:srgbClr val="535353"/>
                </a:solidFill>
                <a:latin typeface="Century Gothic"/>
                <a:cs typeface="Century Gothic"/>
              </a:rPr>
              <a:t>e</a:t>
            </a:r>
            <a:r>
              <a:rPr sz="2400" spc="15" dirty="0">
                <a:solidFill>
                  <a:srgbClr val="535353"/>
                </a:solidFill>
                <a:latin typeface="Century Gothic"/>
                <a:cs typeface="Century Gothic"/>
              </a:rPr>
              <a:t> </a:t>
            </a:r>
            <a:r>
              <a:rPr sz="2400" dirty="0">
                <a:solidFill>
                  <a:srgbClr val="535353"/>
                </a:solidFill>
                <a:latin typeface="Century Gothic"/>
                <a:cs typeface="Century Gothic"/>
              </a:rPr>
              <a:t>De</a:t>
            </a:r>
            <a:r>
              <a:rPr sz="2400" spc="-5" dirty="0">
                <a:solidFill>
                  <a:srgbClr val="535353"/>
                </a:solidFill>
                <a:latin typeface="Century Gothic"/>
                <a:cs typeface="Century Gothic"/>
              </a:rPr>
              <a:t>p</a:t>
            </a:r>
            <a:r>
              <a:rPr sz="2400" dirty="0">
                <a:solidFill>
                  <a:srgbClr val="535353"/>
                </a:solidFill>
                <a:latin typeface="Century Gothic"/>
                <a:cs typeface="Century Gothic"/>
              </a:rPr>
              <a:t>a</a:t>
            </a:r>
            <a:r>
              <a:rPr sz="2400" spc="-5" dirty="0">
                <a:solidFill>
                  <a:srgbClr val="535353"/>
                </a:solidFill>
                <a:latin typeface="Century Gothic"/>
                <a:cs typeface="Century Gothic"/>
              </a:rPr>
              <a:t>r</a:t>
            </a:r>
            <a:r>
              <a:rPr sz="2400" dirty="0">
                <a:solidFill>
                  <a:srgbClr val="535353"/>
                </a:solidFill>
                <a:latin typeface="Century Gothic"/>
                <a:cs typeface="Century Gothic"/>
              </a:rPr>
              <a:t>tu</a:t>
            </a:r>
            <a:r>
              <a:rPr sz="2400" spc="-5" dirty="0">
                <a:solidFill>
                  <a:srgbClr val="535353"/>
                </a:solidFill>
                <a:latin typeface="Century Gothic"/>
                <a:cs typeface="Century Gothic"/>
              </a:rPr>
              <a:t>re</a:t>
            </a:r>
            <a:endParaRPr sz="2400">
              <a:latin typeface="Century Gothic"/>
              <a:cs typeface="Century Gothic"/>
            </a:endParaRPr>
          </a:p>
        </p:txBody>
      </p:sp>
      <p:sp>
        <p:nvSpPr>
          <p:cNvPr id="16" name="object 16"/>
          <p:cNvSpPr txBox="1"/>
          <p:nvPr/>
        </p:nvSpPr>
        <p:spPr>
          <a:xfrm>
            <a:off x="1357739" y="2433270"/>
            <a:ext cx="2120265" cy="888365"/>
          </a:xfrm>
          <a:prstGeom prst="rect">
            <a:avLst/>
          </a:prstGeom>
        </p:spPr>
        <p:txBody>
          <a:bodyPr vert="horz" wrap="square" lIns="0" tIns="0" rIns="0" bIns="0" rtlCol="0">
            <a:spAutoFit/>
          </a:bodyPr>
          <a:lstStyle/>
          <a:p>
            <a:pPr marL="241300" indent="-228600">
              <a:lnSpc>
                <a:spcPct val="100000"/>
              </a:lnSpc>
              <a:buClr>
                <a:srgbClr val="535353"/>
              </a:buClr>
              <a:buSzPct val="79166"/>
              <a:buFont typeface="Arial"/>
              <a:buChar char="•"/>
              <a:tabLst>
                <a:tab pos="241300" algn="l"/>
              </a:tabLst>
            </a:pPr>
            <a:r>
              <a:rPr sz="2400" spc="-15" dirty="0">
                <a:solidFill>
                  <a:srgbClr val="535353"/>
                </a:solidFill>
                <a:latin typeface="Century Gothic"/>
                <a:cs typeface="Century Gothic"/>
              </a:rPr>
              <a:t>I</a:t>
            </a:r>
            <a:r>
              <a:rPr sz="2400" dirty="0">
                <a:solidFill>
                  <a:srgbClr val="535353"/>
                </a:solidFill>
                <a:latin typeface="Century Gothic"/>
                <a:cs typeface="Century Gothic"/>
              </a:rPr>
              <a:t>n</a:t>
            </a:r>
            <a:r>
              <a:rPr sz="2400" spc="5" dirty="0">
                <a:solidFill>
                  <a:srgbClr val="535353"/>
                </a:solidFill>
                <a:latin typeface="Century Gothic"/>
                <a:cs typeface="Century Gothic"/>
              </a:rPr>
              <a:t> </a:t>
            </a:r>
            <a:r>
              <a:rPr sz="2400" dirty="0">
                <a:solidFill>
                  <a:srgbClr val="535353"/>
                </a:solidFill>
                <a:latin typeface="Century Gothic"/>
                <a:cs typeface="Century Gothic"/>
              </a:rPr>
              <a:t>Count</a:t>
            </a:r>
            <a:r>
              <a:rPr sz="2400" spc="-5" dirty="0">
                <a:solidFill>
                  <a:srgbClr val="535353"/>
                </a:solidFill>
                <a:latin typeface="Century Gothic"/>
                <a:cs typeface="Century Gothic"/>
              </a:rPr>
              <a:t>r</a:t>
            </a:r>
            <a:r>
              <a:rPr sz="2400" dirty="0">
                <a:solidFill>
                  <a:srgbClr val="535353"/>
                </a:solidFill>
                <a:latin typeface="Century Gothic"/>
                <a:cs typeface="Century Gothic"/>
              </a:rPr>
              <a:t>y</a:t>
            </a:r>
            <a:endParaRPr sz="2400">
              <a:latin typeface="Century Gothic"/>
              <a:cs typeface="Century Gothic"/>
            </a:endParaRPr>
          </a:p>
          <a:p>
            <a:pPr marL="241300" indent="-228600">
              <a:lnSpc>
                <a:spcPct val="100000"/>
              </a:lnSpc>
              <a:spcBef>
                <a:spcPts val="1510"/>
              </a:spcBef>
              <a:buClr>
                <a:srgbClr val="535353"/>
              </a:buClr>
              <a:buSzPct val="79166"/>
              <a:buFont typeface="Arial"/>
              <a:buChar char="•"/>
              <a:tabLst>
                <a:tab pos="241300" algn="l"/>
              </a:tabLst>
            </a:pPr>
            <a:r>
              <a:rPr sz="2400" spc="-5" dirty="0">
                <a:solidFill>
                  <a:srgbClr val="535353"/>
                </a:solidFill>
                <a:latin typeface="Century Gothic"/>
                <a:cs typeface="Century Gothic"/>
              </a:rPr>
              <a:t>P</a:t>
            </a:r>
            <a:r>
              <a:rPr sz="2400" dirty="0">
                <a:solidFill>
                  <a:srgbClr val="535353"/>
                </a:solidFill>
                <a:latin typeface="Century Gothic"/>
                <a:cs typeface="Century Gothic"/>
              </a:rPr>
              <a:t>ost</a:t>
            </a:r>
            <a:r>
              <a:rPr sz="2400" spc="5" dirty="0">
                <a:solidFill>
                  <a:srgbClr val="535353"/>
                </a:solidFill>
                <a:latin typeface="Century Gothic"/>
                <a:cs typeface="Century Gothic"/>
              </a:rPr>
              <a:t> </a:t>
            </a:r>
            <a:r>
              <a:rPr sz="2400" dirty="0">
                <a:solidFill>
                  <a:srgbClr val="535353"/>
                </a:solidFill>
                <a:latin typeface="Century Gothic"/>
                <a:cs typeface="Century Gothic"/>
              </a:rPr>
              <a:t>Count</a:t>
            </a:r>
            <a:r>
              <a:rPr sz="2400" spc="-5" dirty="0">
                <a:solidFill>
                  <a:srgbClr val="535353"/>
                </a:solidFill>
                <a:latin typeface="Century Gothic"/>
                <a:cs typeface="Century Gothic"/>
              </a:rPr>
              <a:t>r</a:t>
            </a:r>
            <a:r>
              <a:rPr sz="2400" dirty="0">
                <a:solidFill>
                  <a:srgbClr val="535353"/>
                </a:solidFill>
                <a:latin typeface="Century Gothic"/>
                <a:cs typeface="Century Gothic"/>
              </a:rPr>
              <a:t>y</a:t>
            </a:r>
            <a:endParaRPr sz="2400">
              <a:latin typeface="Century Gothic"/>
              <a:cs typeface="Century Gothic"/>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19200" y="274320"/>
            <a:ext cx="9256298" cy="9033242"/>
          </a:xfrm>
          <a:prstGeom prst="rect">
            <a:avLst/>
          </a:prstGeom>
        </p:spPr>
        <p:txBody>
          <a:bodyPr vert="horz" wrap="square" lIns="0" tIns="0" rIns="0" bIns="0" rtlCol="0">
            <a:spAutoFit/>
          </a:bodyPr>
          <a:lstStyle/>
          <a:p>
            <a:r>
              <a:rPr sz="2700" b="0" spc="-5" dirty="0" smtClean="0">
                <a:solidFill>
                  <a:srgbClr val="262626"/>
                </a:solidFill>
                <a:latin typeface="Century Gothic"/>
                <a:cs typeface="Century Gothic"/>
              </a:rPr>
              <a:t>FU</a:t>
            </a:r>
            <a:r>
              <a:rPr sz="2700" b="0" dirty="0" smtClean="0">
                <a:solidFill>
                  <a:srgbClr val="262626"/>
                </a:solidFill>
                <a:latin typeface="Century Gothic"/>
                <a:cs typeface="Century Gothic"/>
              </a:rPr>
              <a:t>L</a:t>
            </a:r>
            <a:r>
              <a:rPr sz="2700" b="0" spc="-5" dirty="0" smtClean="0">
                <a:solidFill>
                  <a:srgbClr val="262626"/>
                </a:solidFill>
                <a:latin typeface="Century Gothic"/>
                <a:cs typeface="Century Gothic"/>
              </a:rPr>
              <a:t>B</a:t>
            </a:r>
            <a:r>
              <a:rPr sz="2700" b="0" spc="5" dirty="0" smtClean="0">
                <a:solidFill>
                  <a:srgbClr val="262626"/>
                </a:solidFill>
                <a:latin typeface="Century Gothic"/>
                <a:cs typeface="Century Gothic"/>
              </a:rPr>
              <a:t>R</a:t>
            </a:r>
            <a:r>
              <a:rPr sz="2700" b="0" dirty="0" smtClean="0">
                <a:solidFill>
                  <a:srgbClr val="262626"/>
                </a:solidFill>
                <a:latin typeface="Century Gothic"/>
                <a:cs typeface="Century Gothic"/>
              </a:rPr>
              <a:t>I</a:t>
            </a:r>
            <a:r>
              <a:rPr sz="2700" b="0" spc="-5" dirty="0" smtClean="0">
                <a:solidFill>
                  <a:srgbClr val="262626"/>
                </a:solidFill>
                <a:latin typeface="Century Gothic"/>
                <a:cs typeface="Century Gothic"/>
              </a:rPr>
              <a:t>G</a:t>
            </a:r>
            <a:r>
              <a:rPr sz="2700" b="0" dirty="0" smtClean="0">
                <a:solidFill>
                  <a:srgbClr val="262626"/>
                </a:solidFill>
                <a:latin typeface="Century Gothic"/>
                <a:cs typeface="Century Gothic"/>
              </a:rPr>
              <a:t>HT</a:t>
            </a:r>
            <a:r>
              <a:rPr sz="2700" b="0" spc="-5" dirty="0" smtClean="0">
                <a:solidFill>
                  <a:srgbClr val="262626"/>
                </a:solidFill>
                <a:latin typeface="Century Gothic"/>
                <a:cs typeface="Century Gothic"/>
              </a:rPr>
              <a:t> </a:t>
            </a:r>
            <a:r>
              <a:rPr sz="2700" b="0" dirty="0" smtClean="0">
                <a:solidFill>
                  <a:srgbClr val="262626"/>
                </a:solidFill>
                <a:latin typeface="Century Gothic"/>
                <a:cs typeface="Century Gothic"/>
              </a:rPr>
              <a:t>H</a:t>
            </a:r>
            <a:r>
              <a:rPr sz="2700" b="0" spc="-10" dirty="0" smtClean="0">
                <a:solidFill>
                  <a:srgbClr val="262626"/>
                </a:solidFill>
                <a:latin typeface="Century Gothic"/>
                <a:cs typeface="Century Gothic"/>
              </a:rPr>
              <a:t>A</a:t>
            </a:r>
            <a:r>
              <a:rPr sz="2700" b="0" spc="5" dirty="0" smtClean="0">
                <a:solidFill>
                  <a:srgbClr val="262626"/>
                </a:solidFill>
                <a:latin typeface="Century Gothic"/>
                <a:cs typeface="Century Gothic"/>
              </a:rPr>
              <a:t>Y</a:t>
            </a:r>
            <a:r>
              <a:rPr sz="2700" b="0" dirty="0" smtClean="0">
                <a:solidFill>
                  <a:srgbClr val="262626"/>
                </a:solidFill>
                <a:latin typeface="Century Gothic"/>
                <a:cs typeface="Century Gothic"/>
              </a:rPr>
              <a:t>S</a:t>
            </a:r>
            <a:r>
              <a:rPr sz="2700" b="0" spc="15" dirty="0" smtClean="0">
                <a:solidFill>
                  <a:srgbClr val="262626"/>
                </a:solidFill>
                <a:latin typeface="Century Gothic"/>
                <a:cs typeface="Century Gothic"/>
              </a:rPr>
              <a:t> </a:t>
            </a:r>
            <a:r>
              <a:rPr sz="2700" b="0" spc="-5" dirty="0" smtClean="0">
                <a:solidFill>
                  <a:srgbClr val="262626"/>
                </a:solidFill>
                <a:latin typeface="Century Gothic"/>
                <a:cs typeface="Century Gothic"/>
              </a:rPr>
              <a:t>G</a:t>
            </a:r>
            <a:r>
              <a:rPr sz="2700" b="0" spc="5" dirty="0" smtClean="0">
                <a:solidFill>
                  <a:srgbClr val="262626"/>
                </a:solidFill>
                <a:latin typeface="Century Gothic"/>
                <a:cs typeface="Century Gothic"/>
              </a:rPr>
              <a:t>RO</a:t>
            </a:r>
            <a:r>
              <a:rPr sz="2700" b="0" spc="-5" dirty="0" smtClean="0">
                <a:solidFill>
                  <a:srgbClr val="262626"/>
                </a:solidFill>
                <a:latin typeface="Century Gothic"/>
                <a:cs typeface="Century Gothic"/>
              </a:rPr>
              <a:t>U</a:t>
            </a:r>
            <a:r>
              <a:rPr sz="2700" b="0" dirty="0" smtClean="0">
                <a:solidFill>
                  <a:srgbClr val="262626"/>
                </a:solidFill>
                <a:latin typeface="Century Gothic"/>
                <a:cs typeface="Century Gothic"/>
              </a:rPr>
              <a:t>P</a:t>
            </a:r>
            <a:r>
              <a:rPr sz="2700" b="0" spc="-20" dirty="0" smtClean="0">
                <a:solidFill>
                  <a:srgbClr val="262626"/>
                </a:solidFill>
                <a:latin typeface="Century Gothic"/>
                <a:cs typeface="Century Gothic"/>
              </a:rPr>
              <a:t> </a:t>
            </a:r>
            <a:r>
              <a:rPr sz="2700" b="0" spc="-5" dirty="0" smtClean="0">
                <a:solidFill>
                  <a:srgbClr val="262626"/>
                </a:solidFill>
                <a:latin typeface="Century Gothic"/>
                <a:cs typeface="Century Gothic"/>
              </a:rPr>
              <a:t>G</a:t>
            </a:r>
            <a:r>
              <a:rPr sz="2700" b="0" spc="5" dirty="0" smtClean="0">
                <a:solidFill>
                  <a:srgbClr val="262626"/>
                </a:solidFill>
                <a:latin typeface="Century Gothic"/>
                <a:cs typeface="Century Gothic"/>
              </a:rPr>
              <a:t>R</a:t>
            </a:r>
            <a:r>
              <a:rPr sz="2700" b="0" spc="-10" dirty="0" smtClean="0">
                <a:solidFill>
                  <a:srgbClr val="262626"/>
                </a:solidFill>
                <a:latin typeface="Century Gothic"/>
                <a:cs typeface="Century Gothic"/>
              </a:rPr>
              <a:t>AN</a:t>
            </a:r>
            <a:r>
              <a:rPr sz="2700" b="0" dirty="0" smtClean="0">
                <a:solidFill>
                  <a:srgbClr val="262626"/>
                </a:solidFill>
                <a:latin typeface="Century Gothic"/>
                <a:cs typeface="Century Gothic"/>
              </a:rPr>
              <a:t>T</a:t>
            </a:r>
            <a:r>
              <a:rPr sz="2700" b="0" spc="5" dirty="0" smtClean="0">
                <a:solidFill>
                  <a:srgbClr val="262626"/>
                </a:solidFill>
                <a:latin typeface="Century Gothic"/>
                <a:cs typeface="Century Gothic"/>
              </a:rPr>
              <a:t> </a:t>
            </a:r>
            <a:r>
              <a:rPr sz="2700" b="0" dirty="0" smtClean="0">
                <a:solidFill>
                  <a:srgbClr val="262626"/>
                </a:solidFill>
                <a:latin typeface="Century Gothic"/>
                <a:cs typeface="Century Gothic"/>
              </a:rPr>
              <a:t>“</a:t>
            </a:r>
            <a:r>
              <a:rPr sz="2700" b="0" spc="-5" dirty="0" smtClean="0">
                <a:solidFill>
                  <a:srgbClr val="262626"/>
                </a:solidFill>
                <a:latin typeface="Century Gothic"/>
                <a:cs typeface="Century Gothic"/>
              </a:rPr>
              <a:t>BU</a:t>
            </a:r>
            <a:r>
              <a:rPr sz="2700" b="0" dirty="0" smtClean="0">
                <a:solidFill>
                  <a:srgbClr val="262626"/>
                </a:solidFill>
                <a:latin typeface="Century Gothic"/>
                <a:cs typeface="Century Gothic"/>
              </a:rPr>
              <a:t>IL</a:t>
            </a:r>
            <a:r>
              <a:rPr sz="2700" b="0" spc="-5" dirty="0" smtClean="0">
                <a:solidFill>
                  <a:srgbClr val="262626"/>
                </a:solidFill>
                <a:latin typeface="Century Gothic"/>
                <a:cs typeface="Century Gothic"/>
              </a:rPr>
              <a:t>D</a:t>
            </a:r>
            <a:r>
              <a:rPr sz="2700" b="0" dirty="0" smtClean="0">
                <a:solidFill>
                  <a:srgbClr val="262626"/>
                </a:solidFill>
                <a:latin typeface="Century Gothic"/>
                <a:cs typeface="Century Gothic"/>
              </a:rPr>
              <a:t>I</a:t>
            </a:r>
            <a:r>
              <a:rPr sz="2700" b="0" spc="-10" dirty="0" smtClean="0">
                <a:solidFill>
                  <a:srgbClr val="262626"/>
                </a:solidFill>
                <a:latin typeface="Century Gothic"/>
                <a:cs typeface="Century Gothic"/>
              </a:rPr>
              <a:t>N</a:t>
            </a:r>
            <a:r>
              <a:rPr sz="2700" b="0" dirty="0" smtClean="0">
                <a:solidFill>
                  <a:srgbClr val="262626"/>
                </a:solidFill>
                <a:latin typeface="Century Gothic"/>
                <a:cs typeface="Century Gothic"/>
              </a:rPr>
              <a:t>G</a:t>
            </a:r>
            <a:r>
              <a:rPr sz="2700" b="0" spc="15" dirty="0" smtClean="0">
                <a:solidFill>
                  <a:srgbClr val="262626"/>
                </a:solidFill>
                <a:latin typeface="Century Gothic"/>
                <a:cs typeface="Century Gothic"/>
              </a:rPr>
              <a:t> </a:t>
            </a:r>
            <a:r>
              <a:rPr sz="2700" b="0" spc="-5" dirty="0" smtClean="0">
                <a:solidFill>
                  <a:srgbClr val="262626"/>
                </a:solidFill>
                <a:latin typeface="Century Gothic"/>
                <a:cs typeface="Century Gothic"/>
              </a:rPr>
              <a:t>B</a:t>
            </a:r>
            <a:r>
              <a:rPr sz="2700" b="0" spc="5" dirty="0" smtClean="0">
                <a:solidFill>
                  <a:srgbClr val="262626"/>
                </a:solidFill>
                <a:latin typeface="Century Gothic"/>
                <a:cs typeface="Century Gothic"/>
              </a:rPr>
              <a:t>R</a:t>
            </a:r>
            <a:r>
              <a:rPr sz="2700" b="0" dirty="0" smtClean="0">
                <a:solidFill>
                  <a:srgbClr val="262626"/>
                </a:solidFill>
                <a:latin typeface="Century Gothic"/>
                <a:cs typeface="Century Gothic"/>
              </a:rPr>
              <a:t>I</a:t>
            </a:r>
            <a:r>
              <a:rPr sz="2700" b="0" spc="-5" dirty="0" smtClean="0">
                <a:solidFill>
                  <a:srgbClr val="262626"/>
                </a:solidFill>
                <a:latin typeface="Century Gothic"/>
                <a:cs typeface="Century Gothic"/>
              </a:rPr>
              <a:t>DG</a:t>
            </a:r>
            <a:r>
              <a:rPr sz="2700" b="0" dirty="0" smtClean="0">
                <a:solidFill>
                  <a:srgbClr val="262626"/>
                </a:solidFill>
                <a:latin typeface="Century Gothic"/>
                <a:cs typeface="Century Gothic"/>
              </a:rPr>
              <a:t>ES </a:t>
            </a:r>
            <a:r>
              <a:rPr sz="2700" b="0" spc="-15" dirty="0" smtClean="0">
                <a:solidFill>
                  <a:srgbClr val="262626"/>
                </a:solidFill>
                <a:latin typeface="Century Gothic"/>
                <a:cs typeface="Century Gothic"/>
              </a:rPr>
              <a:t>T</a:t>
            </a:r>
            <a:r>
              <a:rPr sz="2700" b="0" dirty="0" smtClean="0">
                <a:solidFill>
                  <a:srgbClr val="262626"/>
                </a:solidFill>
                <a:latin typeface="Century Gothic"/>
                <a:cs typeface="Century Gothic"/>
              </a:rPr>
              <a:t>H</a:t>
            </a:r>
            <a:r>
              <a:rPr sz="2700" b="0" spc="5" dirty="0" smtClean="0">
                <a:solidFill>
                  <a:srgbClr val="262626"/>
                </a:solidFill>
                <a:latin typeface="Century Gothic"/>
                <a:cs typeface="Century Gothic"/>
              </a:rPr>
              <a:t>RO</a:t>
            </a:r>
            <a:r>
              <a:rPr sz="2700" b="0" spc="-5" dirty="0" smtClean="0">
                <a:solidFill>
                  <a:srgbClr val="262626"/>
                </a:solidFill>
                <a:latin typeface="Century Gothic"/>
                <a:cs typeface="Century Gothic"/>
              </a:rPr>
              <a:t>UG</a:t>
            </a:r>
            <a:r>
              <a:rPr sz="2700" b="0" dirty="0" smtClean="0">
                <a:solidFill>
                  <a:srgbClr val="262626"/>
                </a:solidFill>
                <a:latin typeface="Century Gothic"/>
                <a:cs typeface="Century Gothic"/>
              </a:rPr>
              <a:t>H</a:t>
            </a:r>
            <a:r>
              <a:rPr sz="2700" b="0" spc="10" dirty="0" smtClean="0">
                <a:solidFill>
                  <a:srgbClr val="262626"/>
                </a:solidFill>
                <a:latin typeface="Century Gothic"/>
                <a:cs typeface="Century Gothic"/>
              </a:rPr>
              <a:t> </a:t>
            </a:r>
            <a:r>
              <a:rPr sz="2700" b="0" dirty="0" smtClean="0">
                <a:solidFill>
                  <a:srgbClr val="262626"/>
                </a:solidFill>
                <a:latin typeface="Century Gothic"/>
                <a:cs typeface="Century Gothic"/>
              </a:rPr>
              <a:t>L</a:t>
            </a:r>
            <a:r>
              <a:rPr sz="2700" b="0" spc="-10" dirty="0" smtClean="0">
                <a:solidFill>
                  <a:srgbClr val="262626"/>
                </a:solidFill>
                <a:latin typeface="Century Gothic"/>
                <a:cs typeface="Century Gothic"/>
              </a:rPr>
              <a:t>AN</a:t>
            </a:r>
            <a:r>
              <a:rPr sz="2700" b="0" spc="-5" dirty="0" smtClean="0">
                <a:solidFill>
                  <a:srgbClr val="262626"/>
                </a:solidFill>
                <a:latin typeface="Century Gothic"/>
                <a:cs typeface="Century Gothic"/>
              </a:rPr>
              <a:t>GU</a:t>
            </a:r>
            <a:r>
              <a:rPr sz="2700" b="0" spc="-10" dirty="0" smtClean="0">
                <a:solidFill>
                  <a:srgbClr val="262626"/>
                </a:solidFill>
                <a:latin typeface="Century Gothic"/>
                <a:cs typeface="Century Gothic"/>
              </a:rPr>
              <a:t>A</a:t>
            </a:r>
            <a:r>
              <a:rPr sz="2700" b="0" spc="-5" dirty="0" smtClean="0">
                <a:solidFill>
                  <a:srgbClr val="262626"/>
                </a:solidFill>
                <a:latin typeface="Century Gothic"/>
                <a:cs typeface="Century Gothic"/>
              </a:rPr>
              <a:t>G</a:t>
            </a:r>
            <a:r>
              <a:rPr sz="2700" b="0" dirty="0" smtClean="0">
                <a:solidFill>
                  <a:srgbClr val="262626"/>
                </a:solidFill>
                <a:latin typeface="Century Gothic"/>
                <a:cs typeface="Century Gothic"/>
              </a:rPr>
              <a:t>E</a:t>
            </a:r>
            <a:r>
              <a:rPr sz="2700" b="0" spc="20" dirty="0" smtClean="0">
                <a:solidFill>
                  <a:srgbClr val="262626"/>
                </a:solidFill>
                <a:latin typeface="Century Gothic"/>
                <a:cs typeface="Century Gothic"/>
              </a:rPr>
              <a:t> </a:t>
            </a:r>
            <a:r>
              <a:rPr sz="2700" b="0" spc="-10" dirty="0" smtClean="0">
                <a:solidFill>
                  <a:srgbClr val="262626"/>
                </a:solidFill>
                <a:latin typeface="Century Gothic"/>
                <a:cs typeface="Century Gothic"/>
              </a:rPr>
              <a:t>AN</a:t>
            </a:r>
            <a:r>
              <a:rPr sz="2700" b="0" dirty="0" smtClean="0">
                <a:solidFill>
                  <a:srgbClr val="262626"/>
                </a:solidFill>
                <a:latin typeface="Century Gothic"/>
                <a:cs typeface="Century Gothic"/>
              </a:rPr>
              <a:t>D</a:t>
            </a:r>
            <a:r>
              <a:rPr sz="2700" b="0" spc="15" dirty="0" smtClean="0">
                <a:solidFill>
                  <a:srgbClr val="262626"/>
                </a:solidFill>
                <a:latin typeface="Century Gothic"/>
                <a:cs typeface="Century Gothic"/>
              </a:rPr>
              <a:t> </a:t>
            </a:r>
            <a:r>
              <a:rPr sz="2700" b="0" dirty="0" smtClean="0">
                <a:solidFill>
                  <a:srgbClr val="262626"/>
                </a:solidFill>
                <a:latin typeface="Century Gothic"/>
                <a:cs typeface="Century Gothic"/>
              </a:rPr>
              <a:t>C</a:t>
            </a:r>
            <a:r>
              <a:rPr sz="2700" b="0" spc="-5" dirty="0" smtClean="0">
                <a:solidFill>
                  <a:srgbClr val="262626"/>
                </a:solidFill>
                <a:latin typeface="Century Gothic"/>
                <a:cs typeface="Century Gothic"/>
              </a:rPr>
              <a:t>U</a:t>
            </a:r>
            <a:r>
              <a:rPr sz="2700" b="0" dirty="0" smtClean="0">
                <a:solidFill>
                  <a:srgbClr val="262626"/>
                </a:solidFill>
                <a:latin typeface="Century Gothic"/>
                <a:cs typeface="Century Gothic"/>
              </a:rPr>
              <a:t>L</a:t>
            </a:r>
            <a:r>
              <a:rPr sz="2700" b="0" spc="-15" dirty="0" smtClean="0">
                <a:solidFill>
                  <a:srgbClr val="262626"/>
                </a:solidFill>
                <a:latin typeface="Century Gothic"/>
                <a:cs typeface="Century Gothic"/>
              </a:rPr>
              <a:t>T</a:t>
            </a:r>
            <a:r>
              <a:rPr sz="2700" b="0" spc="-5" dirty="0" smtClean="0">
                <a:solidFill>
                  <a:srgbClr val="262626"/>
                </a:solidFill>
                <a:latin typeface="Century Gothic"/>
                <a:cs typeface="Century Gothic"/>
              </a:rPr>
              <a:t>U</a:t>
            </a:r>
            <a:r>
              <a:rPr sz="2700" b="0" dirty="0" smtClean="0">
                <a:solidFill>
                  <a:srgbClr val="262626"/>
                </a:solidFill>
                <a:latin typeface="Century Gothic"/>
                <a:cs typeface="Century Gothic"/>
              </a:rPr>
              <a:t>RE</a:t>
            </a:r>
            <a:r>
              <a:rPr sz="2700" b="0" spc="10" dirty="0" smtClean="0">
                <a:solidFill>
                  <a:srgbClr val="262626"/>
                </a:solidFill>
                <a:latin typeface="Century Gothic"/>
                <a:cs typeface="Century Gothic"/>
              </a:rPr>
              <a:t> </a:t>
            </a:r>
            <a:r>
              <a:rPr sz="2700" b="0" dirty="0" smtClean="0">
                <a:solidFill>
                  <a:srgbClr val="262626"/>
                </a:solidFill>
                <a:latin typeface="Century Gothic"/>
                <a:cs typeface="Century Gothic"/>
              </a:rPr>
              <a:t>IN </a:t>
            </a:r>
            <a:r>
              <a:rPr sz="2700" b="0" spc="5" dirty="0" smtClean="0">
                <a:solidFill>
                  <a:srgbClr val="262626"/>
                </a:solidFill>
                <a:latin typeface="Century Gothic"/>
                <a:cs typeface="Century Gothic"/>
              </a:rPr>
              <a:t>R</a:t>
            </a:r>
            <a:r>
              <a:rPr sz="2700" b="0" spc="-5" dirty="0" smtClean="0">
                <a:solidFill>
                  <a:srgbClr val="262626"/>
                </a:solidFill>
                <a:latin typeface="Century Gothic"/>
                <a:cs typeface="Century Gothic"/>
              </a:rPr>
              <a:t>USS</a:t>
            </a:r>
            <a:r>
              <a:rPr sz="2700" b="0" dirty="0" smtClean="0">
                <a:solidFill>
                  <a:srgbClr val="262626"/>
                </a:solidFill>
                <a:latin typeface="Century Gothic"/>
                <a:cs typeface="Century Gothic"/>
              </a:rPr>
              <a:t>I</a:t>
            </a:r>
            <a:r>
              <a:rPr sz="2700" b="0" spc="-10" dirty="0" smtClean="0">
                <a:solidFill>
                  <a:srgbClr val="262626"/>
                </a:solidFill>
                <a:latin typeface="Century Gothic"/>
                <a:cs typeface="Century Gothic"/>
              </a:rPr>
              <a:t>A</a:t>
            </a:r>
            <a:r>
              <a:rPr sz="4000" b="0" spc="-20" dirty="0" smtClean="0">
                <a:solidFill>
                  <a:srgbClr val="262626"/>
                </a:solidFill>
                <a:latin typeface="Century Gothic"/>
                <a:cs typeface="Century Gothic"/>
              </a:rPr>
              <a:t>”</a:t>
            </a:r>
            <a:r>
              <a:rPr lang="en-US" sz="4000" b="0" spc="-20" dirty="0" smtClean="0">
                <a:solidFill>
                  <a:srgbClr val="262626"/>
                </a:solidFill>
                <a:latin typeface="Century Gothic"/>
                <a:cs typeface="Century Gothic"/>
              </a:rPr>
              <a:t/>
            </a:r>
            <a:br>
              <a:rPr lang="en-US" sz="4000" b="0" spc="-20" dirty="0" smtClean="0">
                <a:solidFill>
                  <a:srgbClr val="262626"/>
                </a:solidFill>
                <a:latin typeface="Century Gothic"/>
                <a:cs typeface="Century Gothic"/>
              </a:rPr>
            </a:br>
            <a:r>
              <a:rPr lang="en-US" sz="1600" u="sng" dirty="0" smtClean="0">
                <a:latin typeface="Times New Roman" panose="02020603050405020304" pitchFamily="18" charset="0"/>
                <a:cs typeface="Times New Roman" panose="02020603050405020304" pitchFamily="18" charset="0"/>
              </a:rPr>
              <a:t>Obligations </a:t>
            </a:r>
            <a:r>
              <a:rPr lang="en-US" sz="1600" u="sng" dirty="0">
                <a:latin typeface="Times New Roman" panose="02020603050405020304" pitchFamily="18" charset="0"/>
                <a:cs typeface="Times New Roman" panose="02020603050405020304" pitchFamily="18" charset="0"/>
              </a:rPr>
              <a:t>and Responsibilities of Fulbright-Hays Group Project Abroad </a:t>
            </a:r>
            <a:r>
              <a:rPr lang="en-US" sz="1600" u="sng" dirty="0" smtClean="0">
                <a:latin typeface="Times New Roman" panose="02020603050405020304" pitchFamily="18" charset="0"/>
                <a:cs typeface="Times New Roman" panose="02020603050405020304" pitchFamily="18" charset="0"/>
              </a:rPr>
              <a:t>Participants</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Under the grant of the Mutual Educational and Cultural Exchange Act of 1961 (also known as the Fulbright Act), each project participant has certain obligations and responsibilities: </a:t>
            </a: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1) Participants are responsible for observing satisfactory academic and professional standards and for maintaining a standard of conduct and integrity which is in keeping with the spirit and intent of the Fulbright program and which will contribute positively to the promotion of mutual understanding between peoples of the United States and those of other countries</a:t>
            </a:r>
            <a:r>
              <a:rPr lang="en-US" sz="1400" dirty="0" smtClean="0">
                <a:latin typeface="Times New Roman" panose="02020603050405020304" pitchFamily="18" charset="0"/>
                <a:cs typeface="Times New Roman" panose="02020603050405020304" pitchFamily="18" charset="0"/>
              </a:rPr>
              <a:t>. </a:t>
            </a:r>
            <a:br>
              <a:rPr lang="en-US"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Participants should be aware that their public political statements or activity might draw them into the political arena, which can be incompatible with objectives of the project. Participants are responsible for exercising discretion and judgment in all of their actions</a:t>
            </a:r>
            <a:r>
              <a:rPr lang="en-US" sz="1400" dirty="0" smtClean="0">
                <a:latin typeface="Times New Roman" panose="02020603050405020304" pitchFamily="18" charset="0"/>
                <a:cs typeface="Times New Roman" panose="02020603050405020304" pitchFamily="18" charset="0"/>
              </a:rPr>
              <a:t>.</a:t>
            </a:r>
            <a:br>
              <a:rPr lang="en-US"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400" dirty="0" smtClean="0"/>
              <a:t> </a:t>
            </a:r>
            <a:r>
              <a:rPr lang="en-US" sz="1400" u="sng" dirty="0">
                <a:latin typeface="Times New Roman" panose="02020603050405020304" pitchFamily="18" charset="0"/>
                <a:cs typeface="Times New Roman" panose="02020603050405020304" pitchFamily="18" charset="0"/>
              </a:rPr>
              <a:t>Reasons for possible termination or revocation include:</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Acts likely to be offensive to the host country.</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Failure to observe satisfactory academic or professional standards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Failure to devote </a:t>
            </a:r>
            <a:r>
              <a:rPr lang="en-US" sz="1400" u="sng" dirty="0">
                <a:latin typeface="Times New Roman" panose="02020603050405020304" pitchFamily="18" charset="0"/>
                <a:cs typeface="Times New Roman" panose="02020603050405020304" pitchFamily="18" charset="0"/>
              </a:rPr>
              <a:t>FULL TIME</a:t>
            </a:r>
            <a:r>
              <a:rPr lang="en-US" sz="1400" dirty="0">
                <a:latin typeface="Times New Roman" panose="02020603050405020304" pitchFamily="18" charset="0"/>
                <a:cs typeface="Times New Roman" panose="02020603050405020304" pitchFamily="18" charset="0"/>
              </a:rPr>
              <a:t> to Project activities.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Engaging in unauthorized income producing activities which are inconsistent with the purpose and best interests of the program</a:t>
            </a:r>
            <a:r>
              <a:rPr lang="en-US" sz="1400" dirty="0" smtClean="0">
                <a:latin typeface="Times New Roman" panose="02020603050405020304" pitchFamily="18" charset="0"/>
                <a:cs typeface="Times New Roman" panose="02020603050405020304" pitchFamily="18" charset="0"/>
              </a:rPr>
              <a:t>.</a:t>
            </a:r>
            <a:br>
              <a:rPr lang="en-US" sz="1400" dirty="0" smtClean="0">
                <a:latin typeface="Times New Roman" panose="02020603050405020304" pitchFamily="18" charset="0"/>
                <a:cs typeface="Times New Roman" panose="02020603050405020304" pitchFamily="18" charset="0"/>
              </a:rPr>
            </a:br>
            <a:r>
              <a:rPr lang="en-US" sz="1400" u="sng" dirty="0" smtClean="0"/>
              <a:t> </a:t>
            </a:r>
            <a:r>
              <a:rPr lang="en-US" sz="1400" u="sng" dirty="0">
                <a:latin typeface="Times New Roman" panose="02020603050405020304" pitchFamily="18" charset="0"/>
                <a:cs typeface="Times New Roman" panose="02020603050405020304" pitchFamily="18" charset="0"/>
              </a:rPr>
              <a:t>Minimum</a:t>
            </a:r>
            <a:r>
              <a:rPr lang="en-US" sz="1400" dirty="0">
                <a:latin typeface="Times New Roman" panose="02020603050405020304" pitchFamily="18" charset="0"/>
                <a:cs typeface="Times New Roman" panose="02020603050405020304" pitchFamily="18" charset="0"/>
              </a:rPr>
              <a:t> of 30 days in the country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The grantee should keep the project length as stated in the approved application</a:t>
            </a:r>
            <a:r>
              <a:rPr lang="en-US" sz="1400" dirty="0" smtClean="0">
                <a:latin typeface="Times New Roman" panose="02020603050405020304" pitchFamily="18" charset="0"/>
                <a:cs typeface="Times New Roman" panose="02020603050405020304" pitchFamily="18" charset="0"/>
              </a:rPr>
              <a:t>.</a:t>
            </a:r>
            <a:br>
              <a:rPr lang="en-US" sz="14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I</a:t>
            </a:r>
            <a:r>
              <a:rPr lang="en-US" sz="1400" dirty="0" smtClean="0">
                <a:latin typeface="Times New Roman" panose="02020603050405020304" pitchFamily="18" charset="0"/>
                <a:cs typeface="Times New Roman" panose="02020603050405020304" pitchFamily="18" charset="0"/>
              </a:rPr>
              <a:t>nternational </a:t>
            </a:r>
            <a:r>
              <a:rPr lang="en-US" sz="1400" dirty="0">
                <a:latin typeface="Times New Roman" panose="02020603050405020304" pitchFamily="18" charset="0"/>
                <a:cs typeface="Times New Roman" panose="02020603050405020304" pitchFamily="18" charset="0"/>
              </a:rPr>
              <a:t>travel approval requests should be submitted in IRIS well before travel is to take place, at the very latest, four weeks prior to international departures.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4000" dirty="0"/>
              <a:t/>
            </a:r>
            <a:br>
              <a:rPr lang="en-US" sz="4000" dirty="0"/>
            </a:br>
            <a:r>
              <a:rPr lang="en-US" sz="4000" dirty="0"/>
              <a:t/>
            </a:r>
            <a:br>
              <a:rPr lang="en-US" sz="4000" dirty="0"/>
            </a:br>
            <a:endParaRPr sz="4000" dirty="0">
              <a:latin typeface="Century Gothic"/>
              <a:cs typeface="Century Gothic"/>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600200" y="304137"/>
            <a:ext cx="9256298" cy="8386911"/>
          </a:xfrm>
          <a:prstGeom prst="rect">
            <a:avLst/>
          </a:prstGeom>
        </p:spPr>
        <p:txBody>
          <a:bodyPr vert="horz" wrap="square" lIns="0" tIns="0" rIns="0" bIns="0" rtlCol="0">
            <a:spAutoFit/>
          </a:bodyPr>
          <a:lstStyle/>
          <a:p>
            <a:r>
              <a:rPr sz="2700" b="0" spc="-5" dirty="0" smtClean="0">
                <a:solidFill>
                  <a:srgbClr val="262626"/>
                </a:solidFill>
                <a:latin typeface="Century Gothic"/>
                <a:cs typeface="Century Gothic"/>
              </a:rPr>
              <a:t>FU</a:t>
            </a:r>
            <a:r>
              <a:rPr sz="2700" b="0" dirty="0" smtClean="0">
                <a:solidFill>
                  <a:srgbClr val="262626"/>
                </a:solidFill>
                <a:latin typeface="Century Gothic"/>
                <a:cs typeface="Century Gothic"/>
              </a:rPr>
              <a:t>L</a:t>
            </a:r>
            <a:r>
              <a:rPr sz="2700" b="0" spc="-5" dirty="0" smtClean="0">
                <a:solidFill>
                  <a:srgbClr val="262626"/>
                </a:solidFill>
                <a:latin typeface="Century Gothic"/>
                <a:cs typeface="Century Gothic"/>
              </a:rPr>
              <a:t>B</a:t>
            </a:r>
            <a:r>
              <a:rPr sz="2700" b="0" spc="5" dirty="0" smtClean="0">
                <a:solidFill>
                  <a:srgbClr val="262626"/>
                </a:solidFill>
                <a:latin typeface="Century Gothic"/>
                <a:cs typeface="Century Gothic"/>
              </a:rPr>
              <a:t>R</a:t>
            </a:r>
            <a:r>
              <a:rPr sz="2700" b="0" dirty="0" smtClean="0">
                <a:solidFill>
                  <a:srgbClr val="262626"/>
                </a:solidFill>
                <a:latin typeface="Century Gothic"/>
                <a:cs typeface="Century Gothic"/>
              </a:rPr>
              <a:t>I</a:t>
            </a:r>
            <a:r>
              <a:rPr sz="2700" b="0" spc="-5" dirty="0" smtClean="0">
                <a:solidFill>
                  <a:srgbClr val="262626"/>
                </a:solidFill>
                <a:latin typeface="Century Gothic"/>
                <a:cs typeface="Century Gothic"/>
              </a:rPr>
              <a:t>G</a:t>
            </a:r>
            <a:r>
              <a:rPr sz="2700" b="0" dirty="0" smtClean="0">
                <a:solidFill>
                  <a:srgbClr val="262626"/>
                </a:solidFill>
                <a:latin typeface="Century Gothic"/>
                <a:cs typeface="Century Gothic"/>
              </a:rPr>
              <a:t>HT</a:t>
            </a:r>
            <a:r>
              <a:rPr sz="2700" b="0" spc="-5" dirty="0" smtClean="0">
                <a:solidFill>
                  <a:srgbClr val="262626"/>
                </a:solidFill>
                <a:latin typeface="Century Gothic"/>
                <a:cs typeface="Century Gothic"/>
              </a:rPr>
              <a:t> </a:t>
            </a:r>
            <a:r>
              <a:rPr sz="2700" b="0" dirty="0" smtClean="0">
                <a:solidFill>
                  <a:srgbClr val="262626"/>
                </a:solidFill>
                <a:latin typeface="Century Gothic"/>
                <a:cs typeface="Century Gothic"/>
              </a:rPr>
              <a:t>H</a:t>
            </a:r>
            <a:r>
              <a:rPr sz="2700" b="0" spc="-10" dirty="0" smtClean="0">
                <a:solidFill>
                  <a:srgbClr val="262626"/>
                </a:solidFill>
                <a:latin typeface="Century Gothic"/>
                <a:cs typeface="Century Gothic"/>
              </a:rPr>
              <a:t>A</a:t>
            </a:r>
            <a:r>
              <a:rPr sz="2700" b="0" spc="5" dirty="0" smtClean="0">
                <a:solidFill>
                  <a:srgbClr val="262626"/>
                </a:solidFill>
                <a:latin typeface="Century Gothic"/>
                <a:cs typeface="Century Gothic"/>
              </a:rPr>
              <a:t>Y</a:t>
            </a:r>
            <a:r>
              <a:rPr sz="2700" b="0" dirty="0" smtClean="0">
                <a:solidFill>
                  <a:srgbClr val="262626"/>
                </a:solidFill>
                <a:latin typeface="Century Gothic"/>
                <a:cs typeface="Century Gothic"/>
              </a:rPr>
              <a:t>S</a:t>
            </a:r>
            <a:r>
              <a:rPr sz="2700" b="0" spc="15" dirty="0" smtClean="0">
                <a:solidFill>
                  <a:srgbClr val="262626"/>
                </a:solidFill>
                <a:latin typeface="Century Gothic"/>
                <a:cs typeface="Century Gothic"/>
              </a:rPr>
              <a:t> </a:t>
            </a:r>
            <a:r>
              <a:rPr sz="2700" b="0" spc="-5" dirty="0" smtClean="0">
                <a:solidFill>
                  <a:srgbClr val="262626"/>
                </a:solidFill>
                <a:latin typeface="Century Gothic"/>
                <a:cs typeface="Century Gothic"/>
              </a:rPr>
              <a:t>G</a:t>
            </a:r>
            <a:r>
              <a:rPr sz="2700" b="0" spc="5" dirty="0" smtClean="0">
                <a:solidFill>
                  <a:srgbClr val="262626"/>
                </a:solidFill>
                <a:latin typeface="Century Gothic"/>
                <a:cs typeface="Century Gothic"/>
              </a:rPr>
              <a:t>RO</a:t>
            </a:r>
            <a:r>
              <a:rPr sz="2700" b="0" spc="-5" dirty="0" smtClean="0">
                <a:solidFill>
                  <a:srgbClr val="262626"/>
                </a:solidFill>
                <a:latin typeface="Century Gothic"/>
                <a:cs typeface="Century Gothic"/>
              </a:rPr>
              <a:t>U</a:t>
            </a:r>
            <a:r>
              <a:rPr sz="2700" b="0" dirty="0" smtClean="0">
                <a:solidFill>
                  <a:srgbClr val="262626"/>
                </a:solidFill>
                <a:latin typeface="Century Gothic"/>
                <a:cs typeface="Century Gothic"/>
              </a:rPr>
              <a:t>P</a:t>
            </a:r>
            <a:r>
              <a:rPr sz="2700" b="0" spc="-20" dirty="0" smtClean="0">
                <a:solidFill>
                  <a:srgbClr val="262626"/>
                </a:solidFill>
                <a:latin typeface="Century Gothic"/>
                <a:cs typeface="Century Gothic"/>
              </a:rPr>
              <a:t> </a:t>
            </a:r>
            <a:r>
              <a:rPr sz="2700" b="0" spc="-5" dirty="0" smtClean="0">
                <a:solidFill>
                  <a:srgbClr val="262626"/>
                </a:solidFill>
                <a:latin typeface="Century Gothic"/>
                <a:cs typeface="Century Gothic"/>
              </a:rPr>
              <a:t>G</a:t>
            </a:r>
            <a:r>
              <a:rPr sz="2700" b="0" spc="5" dirty="0" smtClean="0">
                <a:solidFill>
                  <a:srgbClr val="262626"/>
                </a:solidFill>
                <a:latin typeface="Century Gothic"/>
                <a:cs typeface="Century Gothic"/>
              </a:rPr>
              <a:t>R</a:t>
            </a:r>
            <a:r>
              <a:rPr sz="2700" b="0" spc="-10" dirty="0" smtClean="0">
                <a:solidFill>
                  <a:srgbClr val="262626"/>
                </a:solidFill>
                <a:latin typeface="Century Gothic"/>
                <a:cs typeface="Century Gothic"/>
              </a:rPr>
              <a:t>AN</a:t>
            </a:r>
            <a:r>
              <a:rPr sz="2700" b="0" dirty="0" smtClean="0">
                <a:solidFill>
                  <a:srgbClr val="262626"/>
                </a:solidFill>
                <a:latin typeface="Century Gothic"/>
                <a:cs typeface="Century Gothic"/>
              </a:rPr>
              <a:t>T</a:t>
            </a:r>
            <a:r>
              <a:rPr sz="2700" b="0" spc="5" dirty="0" smtClean="0">
                <a:solidFill>
                  <a:srgbClr val="262626"/>
                </a:solidFill>
                <a:latin typeface="Century Gothic"/>
                <a:cs typeface="Century Gothic"/>
              </a:rPr>
              <a:t> </a:t>
            </a:r>
            <a:r>
              <a:rPr sz="2700" b="0" dirty="0" smtClean="0">
                <a:solidFill>
                  <a:srgbClr val="262626"/>
                </a:solidFill>
                <a:latin typeface="Century Gothic"/>
                <a:cs typeface="Century Gothic"/>
              </a:rPr>
              <a:t>“</a:t>
            </a:r>
            <a:r>
              <a:rPr sz="2700" b="0" spc="-5" dirty="0" smtClean="0">
                <a:solidFill>
                  <a:srgbClr val="262626"/>
                </a:solidFill>
                <a:latin typeface="Century Gothic"/>
                <a:cs typeface="Century Gothic"/>
              </a:rPr>
              <a:t>BU</a:t>
            </a:r>
            <a:r>
              <a:rPr sz="2700" b="0" dirty="0" smtClean="0">
                <a:solidFill>
                  <a:srgbClr val="262626"/>
                </a:solidFill>
                <a:latin typeface="Century Gothic"/>
                <a:cs typeface="Century Gothic"/>
              </a:rPr>
              <a:t>IL</a:t>
            </a:r>
            <a:r>
              <a:rPr sz="2700" b="0" spc="-5" dirty="0" smtClean="0">
                <a:solidFill>
                  <a:srgbClr val="262626"/>
                </a:solidFill>
                <a:latin typeface="Century Gothic"/>
                <a:cs typeface="Century Gothic"/>
              </a:rPr>
              <a:t>D</a:t>
            </a:r>
            <a:r>
              <a:rPr sz="2700" b="0" dirty="0" smtClean="0">
                <a:solidFill>
                  <a:srgbClr val="262626"/>
                </a:solidFill>
                <a:latin typeface="Century Gothic"/>
                <a:cs typeface="Century Gothic"/>
              </a:rPr>
              <a:t>I</a:t>
            </a:r>
            <a:r>
              <a:rPr sz="2700" b="0" spc="-10" dirty="0" smtClean="0">
                <a:solidFill>
                  <a:srgbClr val="262626"/>
                </a:solidFill>
                <a:latin typeface="Century Gothic"/>
                <a:cs typeface="Century Gothic"/>
              </a:rPr>
              <a:t>N</a:t>
            </a:r>
            <a:r>
              <a:rPr sz="2700" b="0" dirty="0" smtClean="0">
                <a:solidFill>
                  <a:srgbClr val="262626"/>
                </a:solidFill>
                <a:latin typeface="Century Gothic"/>
                <a:cs typeface="Century Gothic"/>
              </a:rPr>
              <a:t>G</a:t>
            </a:r>
            <a:r>
              <a:rPr sz="2700" b="0" spc="15" dirty="0" smtClean="0">
                <a:solidFill>
                  <a:srgbClr val="262626"/>
                </a:solidFill>
                <a:latin typeface="Century Gothic"/>
                <a:cs typeface="Century Gothic"/>
              </a:rPr>
              <a:t> </a:t>
            </a:r>
            <a:r>
              <a:rPr sz="2700" b="0" spc="-5" dirty="0" smtClean="0">
                <a:solidFill>
                  <a:srgbClr val="262626"/>
                </a:solidFill>
                <a:latin typeface="Century Gothic"/>
                <a:cs typeface="Century Gothic"/>
              </a:rPr>
              <a:t>B</a:t>
            </a:r>
            <a:r>
              <a:rPr sz="2700" b="0" spc="5" dirty="0" smtClean="0">
                <a:solidFill>
                  <a:srgbClr val="262626"/>
                </a:solidFill>
                <a:latin typeface="Century Gothic"/>
                <a:cs typeface="Century Gothic"/>
              </a:rPr>
              <a:t>R</a:t>
            </a:r>
            <a:r>
              <a:rPr sz="2700" b="0" dirty="0" smtClean="0">
                <a:solidFill>
                  <a:srgbClr val="262626"/>
                </a:solidFill>
                <a:latin typeface="Century Gothic"/>
                <a:cs typeface="Century Gothic"/>
              </a:rPr>
              <a:t>I</a:t>
            </a:r>
            <a:r>
              <a:rPr sz="2700" b="0" spc="-5" dirty="0" smtClean="0">
                <a:solidFill>
                  <a:srgbClr val="262626"/>
                </a:solidFill>
                <a:latin typeface="Century Gothic"/>
                <a:cs typeface="Century Gothic"/>
              </a:rPr>
              <a:t>DG</a:t>
            </a:r>
            <a:r>
              <a:rPr sz="2700" b="0" dirty="0" smtClean="0">
                <a:solidFill>
                  <a:srgbClr val="262626"/>
                </a:solidFill>
                <a:latin typeface="Century Gothic"/>
                <a:cs typeface="Century Gothic"/>
              </a:rPr>
              <a:t>ES </a:t>
            </a:r>
            <a:r>
              <a:rPr sz="2700" b="0" spc="-15" dirty="0" smtClean="0">
                <a:solidFill>
                  <a:srgbClr val="262626"/>
                </a:solidFill>
                <a:latin typeface="Century Gothic"/>
                <a:cs typeface="Century Gothic"/>
              </a:rPr>
              <a:t>T</a:t>
            </a:r>
            <a:r>
              <a:rPr sz="2700" b="0" dirty="0" smtClean="0">
                <a:solidFill>
                  <a:srgbClr val="262626"/>
                </a:solidFill>
                <a:latin typeface="Century Gothic"/>
                <a:cs typeface="Century Gothic"/>
              </a:rPr>
              <a:t>H</a:t>
            </a:r>
            <a:r>
              <a:rPr sz="2700" b="0" spc="5" dirty="0" smtClean="0">
                <a:solidFill>
                  <a:srgbClr val="262626"/>
                </a:solidFill>
                <a:latin typeface="Century Gothic"/>
                <a:cs typeface="Century Gothic"/>
              </a:rPr>
              <a:t>RO</a:t>
            </a:r>
            <a:r>
              <a:rPr sz="2700" b="0" spc="-5" dirty="0" smtClean="0">
                <a:solidFill>
                  <a:srgbClr val="262626"/>
                </a:solidFill>
                <a:latin typeface="Century Gothic"/>
                <a:cs typeface="Century Gothic"/>
              </a:rPr>
              <a:t>UG</a:t>
            </a:r>
            <a:r>
              <a:rPr sz="2700" b="0" dirty="0" smtClean="0">
                <a:solidFill>
                  <a:srgbClr val="262626"/>
                </a:solidFill>
                <a:latin typeface="Century Gothic"/>
                <a:cs typeface="Century Gothic"/>
              </a:rPr>
              <a:t>H</a:t>
            </a:r>
            <a:r>
              <a:rPr sz="2700" b="0" spc="10" dirty="0" smtClean="0">
                <a:solidFill>
                  <a:srgbClr val="262626"/>
                </a:solidFill>
                <a:latin typeface="Century Gothic"/>
                <a:cs typeface="Century Gothic"/>
              </a:rPr>
              <a:t> </a:t>
            </a:r>
            <a:r>
              <a:rPr sz="2700" b="0" dirty="0" smtClean="0">
                <a:solidFill>
                  <a:srgbClr val="262626"/>
                </a:solidFill>
                <a:latin typeface="Century Gothic"/>
                <a:cs typeface="Century Gothic"/>
              </a:rPr>
              <a:t>L</a:t>
            </a:r>
            <a:r>
              <a:rPr sz="2700" b="0" spc="-10" dirty="0" smtClean="0">
                <a:solidFill>
                  <a:srgbClr val="262626"/>
                </a:solidFill>
                <a:latin typeface="Century Gothic"/>
                <a:cs typeface="Century Gothic"/>
              </a:rPr>
              <a:t>AN</a:t>
            </a:r>
            <a:r>
              <a:rPr sz="2700" b="0" spc="-5" dirty="0" smtClean="0">
                <a:solidFill>
                  <a:srgbClr val="262626"/>
                </a:solidFill>
                <a:latin typeface="Century Gothic"/>
                <a:cs typeface="Century Gothic"/>
              </a:rPr>
              <a:t>GU</a:t>
            </a:r>
            <a:r>
              <a:rPr sz="2700" b="0" spc="-10" dirty="0" smtClean="0">
                <a:solidFill>
                  <a:srgbClr val="262626"/>
                </a:solidFill>
                <a:latin typeface="Century Gothic"/>
                <a:cs typeface="Century Gothic"/>
              </a:rPr>
              <a:t>A</a:t>
            </a:r>
            <a:r>
              <a:rPr sz="2700" b="0" spc="-5" dirty="0" smtClean="0">
                <a:solidFill>
                  <a:srgbClr val="262626"/>
                </a:solidFill>
                <a:latin typeface="Century Gothic"/>
                <a:cs typeface="Century Gothic"/>
              </a:rPr>
              <a:t>G</a:t>
            </a:r>
            <a:r>
              <a:rPr sz="2700" b="0" dirty="0" smtClean="0">
                <a:solidFill>
                  <a:srgbClr val="262626"/>
                </a:solidFill>
                <a:latin typeface="Century Gothic"/>
                <a:cs typeface="Century Gothic"/>
              </a:rPr>
              <a:t>E</a:t>
            </a:r>
            <a:r>
              <a:rPr sz="2700" b="0" spc="20" dirty="0" smtClean="0">
                <a:solidFill>
                  <a:srgbClr val="262626"/>
                </a:solidFill>
                <a:latin typeface="Century Gothic"/>
                <a:cs typeface="Century Gothic"/>
              </a:rPr>
              <a:t> </a:t>
            </a:r>
            <a:r>
              <a:rPr sz="2700" b="0" spc="-10" dirty="0" smtClean="0">
                <a:solidFill>
                  <a:srgbClr val="262626"/>
                </a:solidFill>
                <a:latin typeface="Century Gothic"/>
                <a:cs typeface="Century Gothic"/>
              </a:rPr>
              <a:t>AN</a:t>
            </a:r>
            <a:r>
              <a:rPr sz="2700" b="0" dirty="0" smtClean="0">
                <a:solidFill>
                  <a:srgbClr val="262626"/>
                </a:solidFill>
                <a:latin typeface="Century Gothic"/>
                <a:cs typeface="Century Gothic"/>
              </a:rPr>
              <a:t>D</a:t>
            </a:r>
            <a:r>
              <a:rPr sz="2700" b="0" spc="15" dirty="0" smtClean="0">
                <a:solidFill>
                  <a:srgbClr val="262626"/>
                </a:solidFill>
                <a:latin typeface="Century Gothic"/>
                <a:cs typeface="Century Gothic"/>
              </a:rPr>
              <a:t> </a:t>
            </a:r>
            <a:r>
              <a:rPr sz="2700" b="0" dirty="0" smtClean="0">
                <a:solidFill>
                  <a:srgbClr val="262626"/>
                </a:solidFill>
                <a:latin typeface="Century Gothic"/>
                <a:cs typeface="Century Gothic"/>
              </a:rPr>
              <a:t>C</a:t>
            </a:r>
            <a:r>
              <a:rPr sz="2700" b="0" spc="-5" dirty="0" smtClean="0">
                <a:solidFill>
                  <a:srgbClr val="262626"/>
                </a:solidFill>
                <a:latin typeface="Century Gothic"/>
                <a:cs typeface="Century Gothic"/>
              </a:rPr>
              <a:t>U</a:t>
            </a:r>
            <a:r>
              <a:rPr sz="2700" b="0" dirty="0" smtClean="0">
                <a:solidFill>
                  <a:srgbClr val="262626"/>
                </a:solidFill>
                <a:latin typeface="Century Gothic"/>
                <a:cs typeface="Century Gothic"/>
              </a:rPr>
              <a:t>L</a:t>
            </a:r>
            <a:r>
              <a:rPr sz="2700" b="0" spc="-15" dirty="0" smtClean="0">
                <a:solidFill>
                  <a:srgbClr val="262626"/>
                </a:solidFill>
                <a:latin typeface="Century Gothic"/>
                <a:cs typeface="Century Gothic"/>
              </a:rPr>
              <a:t>T</a:t>
            </a:r>
            <a:r>
              <a:rPr sz="2700" b="0" spc="-5" dirty="0" smtClean="0">
                <a:solidFill>
                  <a:srgbClr val="262626"/>
                </a:solidFill>
                <a:latin typeface="Century Gothic"/>
                <a:cs typeface="Century Gothic"/>
              </a:rPr>
              <a:t>U</a:t>
            </a:r>
            <a:r>
              <a:rPr sz="2700" b="0" dirty="0" smtClean="0">
                <a:solidFill>
                  <a:srgbClr val="262626"/>
                </a:solidFill>
                <a:latin typeface="Century Gothic"/>
                <a:cs typeface="Century Gothic"/>
              </a:rPr>
              <a:t>RE</a:t>
            </a:r>
            <a:r>
              <a:rPr sz="2700" b="0" spc="10" dirty="0" smtClean="0">
                <a:solidFill>
                  <a:srgbClr val="262626"/>
                </a:solidFill>
                <a:latin typeface="Century Gothic"/>
                <a:cs typeface="Century Gothic"/>
              </a:rPr>
              <a:t> </a:t>
            </a:r>
            <a:r>
              <a:rPr sz="2700" b="0" dirty="0" smtClean="0">
                <a:solidFill>
                  <a:srgbClr val="262626"/>
                </a:solidFill>
                <a:latin typeface="Century Gothic"/>
                <a:cs typeface="Century Gothic"/>
              </a:rPr>
              <a:t>IN </a:t>
            </a:r>
            <a:r>
              <a:rPr sz="2700" b="0" spc="5" dirty="0" smtClean="0">
                <a:solidFill>
                  <a:srgbClr val="262626"/>
                </a:solidFill>
                <a:latin typeface="Century Gothic"/>
                <a:cs typeface="Century Gothic"/>
              </a:rPr>
              <a:t>R</a:t>
            </a:r>
            <a:r>
              <a:rPr sz="2700" b="0" spc="-5" dirty="0" smtClean="0">
                <a:solidFill>
                  <a:srgbClr val="262626"/>
                </a:solidFill>
                <a:latin typeface="Century Gothic"/>
                <a:cs typeface="Century Gothic"/>
              </a:rPr>
              <a:t>USS</a:t>
            </a:r>
            <a:r>
              <a:rPr sz="2700" b="0" dirty="0" smtClean="0">
                <a:solidFill>
                  <a:srgbClr val="262626"/>
                </a:solidFill>
                <a:latin typeface="Century Gothic"/>
                <a:cs typeface="Century Gothic"/>
              </a:rPr>
              <a:t>I</a:t>
            </a:r>
            <a:r>
              <a:rPr sz="2700" b="0" spc="-10" dirty="0" smtClean="0">
                <a:solidFill>
                  <a:srgbClr val="262626"/>
                </a:solidFill>
                <a:latin typeface="Century Gothic"/>
                <a:cs typeface="Century Gothic"/>
              </a:rPr>
              <a:t>A</a:t>
            </a:r>
            <a:r>
              <a:rPr sz="4000" b="0" spc="-20" dirty="0" smtClean="0">
                <a:solidFill>
                  <a:srgbClr val="262626"/>
                </a:solidFill>
                <a:latin typeface="Century Gothic"/>
                <a:cs typeface="Century Gothic"/>
              </a:rPr>
              <a:t>”</a:t>
            </a:r>
            <a:r>
              <a:rPr lang="en-US" sz="4000" b="0" spc="-20" dirty="0" smtClean="0">
                <a:solidFill>
                  <a:srgbClr val="262626"/>
                </a:solidFill>
                <a:latin typeface="Century Gothic"/>
                <a:cs typeface="Century Gothic"/>
              </a:rPr>
              <a:t/>
            </a:r>
            <a:br>
              <a:rPr lang="en-US" sz="4000" b="0" spc="-20" dirty="0" smtClean="0">
                <a:solidFill>
                  <a:srgbClr val="262626"/>
                </a:solidFill>
                <a:latin typeface="Century Gothic"/>
                <a:cs typeface="Century Gothic"/>
              </a:rPr>
            </a:br>
            <a:r>
              <a:rPr lang="en-US" sz="1600" u="sng" dirty="0" smtClean="0">
                <a:latin typeface="Times New Roman" panose="02020603050405020304" pitchFamily="18" charset="0"/>
                <a:cs typeface="Times New Roman" panose="02020603050405020304" pitchFamily="18" charset="0"/>
              </a:rPr>
              <a:t>Obligations </a:t>
            </a:r>
            <a:r>
              <a:rPr lang="en-US" sz="1600" u="sng" dirty="0">
                <a:latin typeface="Times New Roman" panose="02020603050405020304" pitchFamily="18" charset="0"/>
                <a:cs typeface="Times New Roman" panose="02020603050405020304" pitchFamily="18" charset="0"/>
              </a:rPr>
              <a:t>and Responsibilities of Fulbright-Hays Group Project Abroad </a:t>
            </a:r>
            <a:r>
              <a:rPr lang="en-US" sz="1600" u="sng" dirty="0" smtClean="0">
                <a:latin typeface="Times New Roman" panose="02020603050405020304" pitchFamily="18" charset="0"/>
                <a:cs typeface="Times New Roman" panose="02020603050405020304" pitchFamily="18" charset="0"/>
              </a:rPr>
              <a:t>Participants</a:t>
            </a:r>
            <a:br>
              <a:rPr lang="en-US" sz="1600" u="sng" dirty="0" smtClean="0">
                <a:latin typeface="Times New Roman" panose="02020603050405020304" pitchFamily="18" charset="0"/>
                <a:cs typeface="Times New Roman" panose="02020603050405020304" pitchFamily="18" charset="0"/>
              </a:rPr>
            </a:br>
            <a:r>
              <a:rPr lang="en-US" sz="1600" u="sng" dirty="0" smtClean="0">
                <a:latin typeface="Times New Roman" panose="02020603050405020304" pitchFamily="18" charset="0"/>
                <a:cs typeface="Times New Roman" panose="02020603050405020304" pitchFamily="18" charset="0"/>
              </a:rPr>
              <a:t/>
            </a:r>
            <a:br>
              <a:rPr lang="en-US" sz="1600" u="sng" dirty="0" smtClean="0">
                <a:latin typeface="Times New Roman" panose="02020603050405020304" pitchFamily="18" charset="0"/>
                <a:cs typeface="Times New Roman" panose="02020603050405020304" pitchFamily="18" charset="0"/>
              </a:rPr>
            </a:br>
            <a:r>
              <a:rPr lang="en-US" sz="1400" u="sng" dirty="0" smtClean="0">
                <a:latin typeface="Times New Roman" panose="02020603050405020304" pitchFamily="18" charset="0"/>
                <a:cs typeface="Times New Roman" panose="02020603050405020304" pitchFamily="18" charset="0"/>
              </a:rPr>
              <a:t>Travel </a:t>
            </a:r>
            <a:r>
              <a:rPr lang="en-US" sz="1400" u="sng" dirty="0">
                <a:latin typeface="Times New Roman" panose="02020603050405020304" pitchFamily="18" charset="0"/>
                <a:cs typeface="Times New Roman" panose="02020603050405020304" pitchFamily="18" charset="0"/>
              </a:rPr>
              <a:t>as a Group</a:t>
            </a:r>
            <a:r>
              <a:rPr lang="en-US" sz="1400" u="sng" dirty="0" smtClean="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All group participants and leaders should travel together (unless otherwise authorized by the Program Office) during the international travel and host country phase of the program. At the end of the overseas phase, participants who want to stay longer in the host country or travel elsewhere are required to pay the differences in airfare and must understand that their additional travel is outside the parameters of the Fulbright-Hays Group Projects Abroad Program. </a:t>
            </a:r>
            <a:br>
              <a:rPr lang="en-US" sz="1400" dirty="0">
                <a:latin typeface="Times New Roman" panose="02020603050405020304" pitchFamily="18" charset="0"/>
                <a:cs typeface="Times New Roman" panose="02020603050405020304" pitchFamily="18" charset="0"/>
              </a:rPr>
            </a:br>
            <a:r>
              <a:rPr lang="en-US" sz="1600" dirty="0"/>
              <a:t> </a:t>
            </a:r>
            <a:br>
              <a:rPr lang="en-US" sz="1600" dirty="0"/>
            </a:br>
            <a:r>
              <a:rPr lang="en-US" sz="1400" u="sng" dirty="0">
                <a:latin typeface="Times New Roman" panose="02020603050405020304" pitchFamily="18" charset="0"/>
                <a:cs typeface="Times New Roman" panose="02020603050405020304" pitchFamily="18" charset="0"/>
              </a:rPr>
              <a:t>Program Expectations of Participants:</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Each participant is the beneficiary of thousands of dollars of U.S. taxpayer funds, so program sponsor expects participants to be prudent and gracious spenders of these funds.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Full and active participation throughout the </a:t>
            </a:r>
            <a:r>
              <a:rPr lang="en-US" sz="1400" u="sng" dirty="0">
                <a:latin typeface="Times New Roman" panose="02020603050405020304" pitchFamily="18" charset="0"/>
                <a:cs typeface="Times New Roman" panose="02020603050405020304" pitchFamily="18" charset="0"/>
              </a:rPr>
              <a:t>entire </a:t>
            </a:r>
            <a:r>
              <a:rPr lang="en-US" sz="1400" dirty="0">
                <a:latin typeface="Times New Roman" panose="02020603050405020304" pitchFamily="18" charset="0"/>
                <a:cs typeface="Times New Roman" panose="02020603050405020304" pitchFamily="18" charset="0"/>
              </a:rPr>
              <a:t>program, in all scheduled events, is expected.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GPA is a professional group program and not designed to cater to specific interests of individuals.</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Consider that your behavior can positively or negatively affect the Fulbright program.</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As members of the GPA program, keep in mind that you should behave in a way that would make your students, colleagues, children, parents, and country proud!</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Many participants state that some of their most valuable interactions were with U.S. colleagues they were traveling with, so learn from and support one another.</a:t>
            </a:r>
            <a:r>
              <a:rPr lang="en-US" sz="1600" dirty="0"/>
              <a:t/>
            </a:r>
            <a:br>
              <a:rPr lang="en-US" sz="1600" dirty="0"/>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400" dirty="0"/>
              <a:t/>
            </a:r>
            <a:br>
              <a:rPr lang="en-US" sz="1400" dirty="0"/>
            </a:br>
            <a:r>
              <a:rPr lang="en-US" sz="1400" dirty="0"/>
              <a:t/>
            </a:r>
            <a:br>
              <a:rPr lang="en-US" sz="1400" dirty="0"/>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4000" dirty="0"/>
              <a:t/>
            </a:r>
            <a:br>
              <a:rPr lang="en-US" sz="4000" dirty="0"/>
            </a:br>
            <a:r>
              <a:rPr lang="en-US" sz="4000" dirty="0"/>
              <a:t/>
            </a:r>
            <a:br>
              <a:rPr lang="en-US" sz="4000" dirty="0"/>
            </a:br>
            <a:endParaRPr sz="4000" dirty="0">
              <a:latin typeface="Century Gothic"/>
              <a:cs typeface="Century Gothic"/>
            </a:endParaRPr>
          </a:p>
        </p:txBody>
      </p:sp>
    </p:spTree>
    <p:extLst>
      <p:ext uri="{BB962C8B-B14F-4D97-AF65-F5344CB8AC3E}">
        <p14:creationId xmlns:p14="http://schemas.microsoft.com/office/powerpoint/2010/main" val="108986495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marR="5080">
              <a:lnSpc>
                <a:spcPts val="4029"/>
              </a:lnSpc>
            </a:pPr>
            <a:r>
              <a:rPr sz="2700" b="0" spc="-5" dirty="0">
                <a:solidFill>
                  <a:srgbClr val="262626"/>
                </a:solidFill>
                <a:latin typeface="Century Gothic"/>
                <a:cs typeface="Century Gothic"/>
              </a:rPr>
              <a:t>FU</a:t>
            </a:r>
            <a:r>
              <a:rPr sz="2700" b="0" dirty="0">
                <a:solidFill>
                  <a:srgbClr val="262626"/>
                </a:solidFill>
                <a:latin typeface="Century Gothic"/>
                <a:cs typeface="Century Gothic"/>
              </a:rPr>
              <a:t>L</a:t>
            </a:r>
            <a:r>
              <a:rPr sz="2700" b="0" spc="-5" dirty="0">
                <a:solidFill>
                  <a:srgbClr val="262626"/>
                </a:solidFill>
                <a:latin typeface="Century Gothic"/>
                <a:cs typeface="Century Gothic"/>
              </a:rPr>
              <a:t>B</a:t>
            </a:r>
            <a:r>
              <a:rPr sz="2700" b="0" spc="5" dirty="0">
                <a:solidFill>
                  <a:srgbClr val="262626"/>
                </a:solidFill>
                <a:latin typeface="Century Gothic"/>
                <a:cs typeface="Century Gothic"/>
              </a:rPr>
              <a:t>R</a:t>
            </a:r>
            <a:r>
              <a:rPr sz="2700" b="0" dirty="0">
                <a:solidFill>
                  <a:srgbClr val="262626"/>
                </a:solidFill>
                <a:latin typeface="Century Gothic"/>
                <a:cs typeface="Century Gothic"/>
              </a:rPr>
              <a:t>I</a:t>
            </a:r>
            <a:r>
              <a:rPr sz="2700" b="0" spc="-5" dirty="0">
                <a:solidFill>
                  <a:srgbClr val="262626"/>
                </a:solidFill>
                <a:latin typeface="Century Gothic"/>
                <a:cs typeface="Century Gothic"/>
              </a:rPr>
              <a:t>G</a:t>
            </a:r>
            <a:r>
              <a:rPr sz="2700" b="0" dirty="0">
                <a:solidFill>
                  <a:srgbClr val="262626"/>
                </a:solidFill>
                <a:latin typeface="Century Gothic"/>
                <a:cs typeface="Century Gothic"/>
              </a:rPr>
              <a:t>HT</a:t>
            </a:r>
            <a:r>
              <a:rPr sz="2700" b="0" spc="-5" dirty="0">
                <a:solidFill>
                  <a:srgbClr val="262626"/>
                </a:solidFill>
                <a:latin typeface="Century Gothic"/>
                <a:cs typeface="Century Gothic"/>
              </a:rPr>
              <a:t> </a:t>
            </a:r>
            <a:r>
              <a:rPr sz="2700" b="0" dirty="0">
                <a:solidFill>
                  <a:srgbClr val="262626"/>
                </a:solidFill>
                <a:latin typeface="Century Gothic"/>
                <a:cs typeface="Century Gothic"/>
              </a:rPr>
              <a:t>H</a:t>
            </a:r>
            <a:r>
              <a:rPr sz="2700" b="0" spc="-10" dirty="0">
                <a:solidFill>
                  <a:srgbClr val="262626"/>
                </a:solidFill>
                <a:latin typeface="Century Gothic"/>
                <a:cs typeface="Century Gothic"/>
              </a:rPr>
              <a:t>A</a:t>
            </a:r>
            <a:r>
              <a:rPr sz="2700" b="0" spc="5" dirty="0">
                <a:solidFill>
                  <a:srgbClr val="262626"/>
                </a:solidFill>
                <a:latin typeface="Century Gothic"/>
                <a:cs typeface="Century Gothic"/>
              </a:rPr>
              <a:t>Y</a:t>
            </a:r>
            <a:r>
              <a:rPr sz="2700" b="0" dirty="0">
                <a:solidFill>
                  <a:srgbClr val="262626"/>
                </a:solidFill>
                <a:latin typeface="Century Gothic"/>
                <a:cs typeface="Century Gothic"/>
              </a:rPr>
              <a:t>S</a:t>
            </a:r>
            <a:r>
              <a:rPr sz="2700" b="0" spc="15" dirty="0">
                <a:solidFill>
                  <a:srgbClr val="262626"/>
                </a:solidFill>
                <a:latin typeface="Century Gothic"/>
                <a:cs typeface="Century Gothic"/>
              </a:rPr>
              <a:t> </a:t>
            </a:r>
            <a:r>
              <a:rPr sz="2700" b="0" spc="-5" dirty="0">
                <a:solidFill>
                  <a:srgbClr val="262626"/>
                </a:solidFill>
                <a:latin typeface="Century Gothic"/>
                <a:cs typeface="Century Gothic"/>
              </a:rPr>
              <a:t>G</a:t>
            </a:r>
            <a:r>
              <a:rPr sz="2700" b="0" spc="5" dirty="0">
                <a:solidFill>
                  <a:srgbClr val="262626"/>
                </a:solidFill>
                <a:latin typeface="Century Gothic"/>
                <a:cs typeface="Century Gothic"/>
              </a:rPr>
              <a:t>RO</a:t>
            </a:r>
            <a:r>
              <a:rPr sz="2700" b="0" spc="-5" dirty="0">
                <a:solidFill>
                  <a:srgbClr val="262626"/>
                </a:solidFill>
                <a:latin typeface="Century Gothic"/>
                <a:cs typeface="Century Gothic"/>
              </a:rPr>
              <a:t>U</a:t>
            </a:r>
            <a:r>
              <a:rPr sz="2700" b="0" dirty="0">
                <a:solidFill>
                  <a:srgbClr val="262626"/>
                </a:solidFill>
                <a:latin typeface="Century Gothic"/>
                <a:cs typeface="Century Gothic"/>
              </a:rPr>
              <a:t>P</a:t>
            </a:r>
            <a:r>
              <a:rPr sz="2700" b="0" spc="-20" dirty="0">
                <a:solidFill>
                  <a:srgbClr val="262626"/>
                </a:solidFill>
                <a:latin typeface="Century Gothic"/>
                <a:cs typeface="Century Gothic"/>
              </a:rPr>
              <a:t> </a:t>
            </a:r>
            <a:r>
              <a:rPr sz="2700" b="0" spc="-5" dirty="0">
                <a:solidFill>
                  <a:srgbClr val="262626"/>
                </a:solidFill>
                <a:latin typeface="Century Gothic"/>
                <a:cs typeface="Century Gothic"/>
              </a:rPr>
              <a:t>G</a:t>
            </a:r>
            <a:r>
              <a:rPr sz="2700" b="0" spc="5" dirty="0">
                <a:solidFill>
                  <a:srgbClr val="262626"/>
                </a:solidFill>
                <a:latin typeface="Century Gothic"/>
                <a:cs typeface="Century Gothic"/>
              </a:rPr>
              <a:t>R</a:t>
            </a:r>
            <a:r>
              <a:rPr sz="2700" b="0" spc="-10" dirty="0">
                <a:solidFill>
                  <a:srgbClr val="262626"/>
                </a:solidFill>
                <a:latin typeface="Century Gothic"/>
                <a:cs typeface="Century Gothic"/>
              </a:rPr>
              <a:t>AN</a:t>
            </a:r>
            <a:r>
              <a:rPr sz="2700" b="0" dirty="0">
                <a:solidFill>
                  <a:srgbClr val="262626"/>
                </a:solidFill>
                <a:latin typeface="Century Gothic"/>
                <a:cs typeface="Century Gothic"/>
              </a:rPr>
              <a:t>T</a:t>
            </a:r>
            <a:r>
              <a:rPr sz="2700" b="0" spc="5" dirty="0">
                <a:solidFill>
                  <a:srgbClr val="262626"/>
                </a:solidFill>
                <a:latin typeface="Century Gothic"/>
                <a:cs typeface="Century Gothic"/>
              </a:rPr>
              <a:t> </a:t>
            </a:r>
            <a:r>
              <a:rPr sz="2700" b="0" dirty="0">
                <a:solidFill>
                  <a:srgbClr val="262626"/>
                </a:solidFill>
                <a:latin typeface="Century Gothic"/>
                <a:cs typeface="Century Gothic"/>
              </a:rPr>
              <a:t>“</a:t>
            </a:r>
            <a:r>
              <a:rPr sz="2700" b="0" spc="-5" dirty="0">
                <a:solidFill>
                  <a:srgbClr val="262626"/>
                </a:solidFill>
                <a:latin typeface="Century Gothic"/>
                <a:cs typeface="Century Gothic"/>
              </a:rPr>
              <a:t>BU</a:t>
            </a:r>
            <a:r>
              <a:rPr sz="2700" b="0" dirty="0">
                <a:solidFill>
                  <a:srgbClr val="262626"/>
                </a:solidFill>
                <a:latin typeface="Century Gothic"/>
                <a:cs typeface="Century Gothic"/>
              </a:rPr>
              <a:t>IL</a:t>
            </a:r>
            <a:r>
              <a:rPr sz="2700" b="0" spc="-5" dirty="0">
                <a:solidFill>
                  <a:srgbClr val="262626"/>
                </a:solidFill>
                <a:latin typeface="Century Gothic"/>
                <a:cs typeface="Century Gothic"/>
              </a:rPr>
              <a:t>D</a:t>
            </a:r>
            <a:r>
              <a:rPr sz="2700" b="0" dirty="0">
                <a:solidFill>
                  <a:srgbClr val="262626"/>
                </a:solidFill>
                <a:latin typeface="Century Gothic"/>
                <a:cs typeface="Century Gothic"/>
              </a:rPr>
              <a:t>I</a:t>
            </a:r>
            <a:r>
              <a:rPr sz="2700" b="0" spc="-10" dirty="0">
                <a:solidFill>
                  <a:srgbClr val="262626"/>
                </a:solidFill>
                <a:latin typeface="Century Gothic"/>
                <a:cs typeface="Century Gothic"/>
              </a:rPr>
              <a:t>N</a:t>
            </a:r>
            <a:r>
              <a:rPr sz="2700" b="0" dirty="0">
                <a:solidFill>
                  <a:srgbClr val="262626"/>
                </a:solidFill>
                <a:latin typeface="Century Gothic"/>
                <a:cs typeface="Century Gothic"/>
              </a:rPr>
              <a:t>G</a:t>
            </a:r>
            <a:r>
              <a:rPr sz="2700" b="0" spc="15" dirty="0">
                <a:solidFill>
                  <a:srgbClr val="262626"/>
                </a:solidFill>
                <a:latin typeface="Century Gothic"/>
                <a:cs typeface="Century Gothic"/>
              </a:rPr>
              <a:t> </a:t>
            </a:r>
            <a:r>
              <a:rPr sz="2700" b="0" spc="-5" dirty="0">
                <a:solidFill>
                  <a:srgbClr val="262626"/>
                </a:solidFill>
                <a:latin typeface="Century Gothic"/>
                <a:cs typeface="Century Gothic"/>
              </a:rPr>
              <a:t>B</a:t>
            </a:r>
            <a:r>
              <a:rPr sz="2700" b="0" spc="5" dirty="0">
                <a:solidFill>
                  <a:srgbClr val="262626"/>
                </a:solidFill>
                <a:latin typeface="Century Gothic"/>
                <a:cs typeface="Century Gothic"/>
              </a:rPr>
              <a:t>R</a:t>
            </a:r>
            <a:r>
              <a:rPr sz="2700" b="0" dirty="0">
                <a:solidFill>
                  <a:srgbClr val="262626"/>
                </a:solidFill>
                <a:latin typeface="Century Gothic"/>
                <a:cs typeface="Century Gothic"/>
              </a:rPr>
              <a:t>I</a:t>
            </a:r>
            <a:r>
              <a:rPr sz="2700" b="0" spc="-5" dirty="0">
                <a:solidFill>
                  <a:srgbClr val="262626"/>
                </a:solidFill>
                <a:latin typeface="Century Gothic"/>
                <a:cs typeface="Century Gothic"/>
              </a:rPr>
              <a:t>DG</a:t>
            </a:r>
            <a:r>
              <a:rPr sz="2700" b="0" dirty="0">
                <a:solidFill>
                  <a:srgbClr val="262626"/>
                </a:solidFill>
                <a:latin typeface="Century Gothic"/>
                <a:cs typeface="Century Gothic"/>
              </a:rPr>
              <a:t>ES </a:t>
            </a:r>
            <a:r>
              <a:rPr sz="2700" b="0" spc="-15" dirty="0">
                <a:solidFill>
                  <a:srgbClr val="262626"/>
                </a:solidFill>
                <a:latin typeface="Century Gothic"/>
                <a:cs typeface="Century Gothic"/>
              </a:rPr>
              <a:t>T</a:t>
            </a:r>
            <a:r>
              <a:rPr sz="2700" b="0" dirty="0">
                <a:solidFill>
                  <a:srgbClr val="262626"/>
                </a:solidFill>
                <a:latin typeface="Century Gothic"/>
                <a:cs typeface="Century Gothic"/>
              </a:rPr>
              <a:t>H</a:t>
            </a:r>
            <a:r>
              <a:rPr sz="2700" b="0" spc="5" dirty="0">
                <a:solidFill>
                  <a:srgbClr val="262626"/>
                </a:solidFill>
                <a:latin typeface="Century Gothic"/>
                <a:cs typeface="Century Gothic"/>
              </a:rPr>
              <a:t>RO</a:t>
            </a:r>
            <a:r>
              <a:rPr sz="2700" b="0" spc="-5" dirty="0">
                <a:solidFill>
                  <a:srgbClr val="262626"/>
                </a:solidFill>
                <a:latin typeface="Century Gothic"/>
                <a:cs typeface="Century Gothic"/>
              </a:rPr>
              <a:t>UG</a:t>
            </a:r>
            <a:r>
              <a:rPr sz="2700" b="0" dirty="0">
                <a:solidFill>
                  <a:srgbClr val="262626"/>
                </a:solidFill>
                <a:latin typeface="Century Gothic"/>
                <a:cs typeface="Century Gothic"/>
              </a:rPr>
              <a:t>H</a:t>
            </a:r>
            <a:r>
              <a:rPr sz="2700" b="0" spc="10" dirty="0">
                <a:solidFill>
                  <a:srgbClr val="262626"/>
                </a:solidFill>
                <a:latin typeface="Century Gothic"/>
                <a:cs typeface="Century Gothic"/>
              </a:rPr>
              <a:t> </a:t>
            </a:r>
            <a:r>
              <a:rPr sz="2700" b="0" dirty="0">
                <a:solidFill>
                  <a:srgbClr val="262626"/>
                </a:solidFill>
                <a:latin typeface="Century Gothic"/>
                <a:cs typeface="Century Gothic"/>
              </a:rPr>
              <a:t>L</a:t>
            </a:r>
            <a:r>
              <a:rPr sz="2700" b="0" spc="-10" dirty="0">
                <a:solidFill>
                  <a:srgbClr val="262626"/>
                </a:solidFill>
                <a:latin typeface="Century Gothic"/>
                <a:cs typeface="Century Gothic"/>
              </a:rPr>
              <a:t>AN</a:t>
            </a:r>
            <a:r>
              <a:rPr sz="2700" b="0" spc="-5" dirty="0">
                <a:solidFill>
                  <a:srgbClr val="262626"/>
                </a:solidFill>
                <a:latin typeface="Century Gothic"/>
                <a:cs typeface="Century Gothic"/>
              </a:rPr>
              <a:t>GU</a:t>
            </a:r>
            <a:r>
              <a:rPr sz="2700" b="0" spc="-10" dirty="0">
                <a:solidFill>
                  <a:srgbClr val="262626"/>
                </a:solidFill>
                <a:latin typeface="Century Gothic"/>
                <a:cs typeface="Century Gothic"/>
              </a:rPr>
              <a:t>A</a:t>
            </a:r>
            <a:r>
              <a:rPr sz="2700" b="0" spc="-5" dirty="0">
                <a:solidFill>
                  <a:srgbClr val="262626"/>
                </a:solidFill>
                <a:latin typeface="Century Gothic"/>
                <a:cs typeface="Century Gothic"/>
              </a:rPr>
              <a:t>G</a:t>
            </a:r>
            <a:r>
              <a:rPr sz="2700" b="0" dirty="0">
                <a:solidFill>
                  <a:srgbClr val="262626"/>
                </a:solidFill>
                <a:latin typeface="Century Gothic"/>
                <a:cs typeface="Century Gothic"/>
              </a:rPr>
              <a:t>E</a:t>
            </a:r>
            <a:r>
              <a:rPr sz="2700" b="0" spc="20" dirty="0">
                <a:solidFill>
                  <a:srgbClr val="262626"/>
                </a:solidFill>
                <a:latin typeface="Century Gothic"/>
                <a:cs typeface="Century Gothic"/>
              </a:rPr>
              <a:t> </a:t>
            </a:r>
            <a:r>
              <a:rPr sz="2700" b="0" spc="-10" dirty="0">
                <a:solidFill>
                  <a:srgbClr val="262626"/>
                </a:solidFill>
                <a:latin typeface="Century Gothic"/>
                <a:cs typeface="Century Gothic"/>
              </a:rPr>
              <a:t>AN</a:t>
            </a:r>
            <a:r>
              <a:rPr sz="2700" b="0" dirty="0">
                <a:solidFill>
                  <a:srgbClr val="262626"/>
                </a:solidFill>
                <a:latin typeface="Century Gothic"/>
                <a:cs typeface="Century Gothic"/>
              </a:rPr>
              <a:t>D</a:t>
            </a:r>
            <a:r>
              <a:rPr sz="2700" b="0" spc="15" dirty="0">
                <a:solidFill>
                  <a:srgbClr val="262626"/>
                </a:solidFill>
                <a:latin typeface="Century Gothic"/>
                <a:cs typeface="Century Gothic"/>
              </a:rPr>
              <a:t> </a:t>
            </a:r>
            <a:r>
              <a:rPr sz="2700" b="0" dirty="0">
                <a:solidFill>
                  <a:srgbClr val="262626"/>
                </a:solidFill>
                <a:latin typeface="Century Gothic"/>
                <a:cs typeface="Century Gothic"/>
              </a:rPr>
              <a:t>C</a:t>
            </a:r>
            <a:r>
              <a:rPr sz="2700" b="0" spc="-5" dirty="0">
                <a:solidFill>
                  <a:srgbClr val="262626"/>
                </a:solidFill>
                <a:latin typeface="Century Gothic"/>
                <a:cs typeface="Century Gothic"/>
              </a:rPr>
              <a:t>U</a:t>
            </a:r>
            <a:r>
              <a:rPr sz="2700" b="0" dirty="0">
                <a:solidFill>
                  <a:srgbClr val="262626"/>
                </a:solidFill>
                <a:latin typeface="Century Gothic"/>
                <a:cs typeface="Century Gothic"/>
              </a:rPr>
              <a:t>L</a:t>
            </a:r>
            <a:r>
              <a:rPr sz="2700" b="0" spc="-15" dirty="0">
                <a:solidFill>
                  <a:srgbClr val="262626"/>
                </a:solidFill>
                <a:latin typeface="Century Gothic"/>
                <a:cs typeface="Century Gothic"/>
              </a:rPr>
              <a:t>T</a:t>
            </a:r>
            <a:r>
              <a:rPr sz="2700" b="0" spc="-5" dirty="0">
                <a:solidFill>
                  <a:srgbClr val="262626"/>
                </a:solidFill>
                <a:latin typeface="Century Gothic"/>
                <a:cs typeface="Century Gothic"/>
              </a:rPr>
              <a:t>U</a:t>
            </a:r>
            <a:r>
              <a:rPr sz="2700" b="0" dirty="0">
                <a:solidFill>
                  <a:srgbClr val="262626"/>
                </a:solidFill>
                <a:latin typeface="Century Gothic"/>
                <a:cs typeface="Century Gothic"/>
              </a:rPr>
              <a:t>RE</a:t>
            </a:r>
            <a:r>
              <a:rPr sz="2700" b="0" spc="10" dirty="0">
                <a:solidFill>
                  <a:srgbClr val="262626"/>
                </a:solidFill>
                <a:latin typeface="Century Gothic"/>
                <a:cs typeface="Century Gothic"/>
              </a:rPr>
              <a:t> </a:t>
            </a:r>
            <a:r>
              <a:rPr sz="2700" b="0" dirty="0">
                <a:solidFill>
                  <a:srgbClr val="262626"/>
                </a:solidFill>
                <a:latin typeface="Century Gothic"/>
                <a:cs typeface="Century Gothic"/>
              </a:rPr>
              <a:t>IN </a:t>
            </a:r>
            <a:r>
              <a:rPr sz="2700" b="0" spc="5" dirty="0">
                <a:solidFill>
                  <a:srgbClr val="262626"/>
                </a:solidFill>
                <a:latin typeface="Century Gothic"/>
                <a:cs typeface="Century Gothic"/>
              </a:rPr>
              <a:t>R</a:t>
            </a:r>
            <a:r>
              <a:rPr sz="2700" b="0" spc="-5" dirty="0">
                <a:solidFill>
                  <a:srgbClr val="262626"/>
                </a:solidFill>
                <a:latin typeface="Century Gothic"/>
                <a:cs typeface="Century Gothic"/>
              </a:rPr>
              <a:t>USS</a:t>
            </a:r>
            <a:r>
              <a:rPr sz="2700" b="0" dirty="0">
                <a:solidFill>
                  <a:srgbClr val="262626"/>
                </a:solidFill>
                <a:latin typeface="Century Gothic"/>
                <a:cs typeface="Century Gothic"/>
              </a:rPr>
              <a:t>I</a:t>
            </a:r>
            <a:r>
              <a:rPr sz="2700" b="0" spc="-10" dirty="0">
                <a:solidFill>
                  <a:srgbClr val="262626"/>
                </a:solidFill>
                <a:latin typeface="Century Gothic"/>
                <a:cs typeface="Century Gothic"/>
              </a:rPr>
              <a:t>A</a:t>
            </a:r>
            <a:r>
              <a:rPr sz="4000" b="0" spc="-20" dirty="0">
                <a:solidFill>
                  <a:srgbClr val="262626"/>
                </a:solidFill>
                <a:latin typeface="Century Gothic"/>
                <a:cs typeface="Century Gothic"/>
              </a:rPr>
              <a:t>”</a:t>
            </a:r>
            <a:endParaRPr sz="4000">
              <a:latin typeface="Century Gothic"/>
              <a:cs typeface="Century Gothic"/>
            </a:endParaRPr>
          </a:p>
        </p:txBody>
      </p:sp>
      <p:sp>
        <p:nvSpPr>
          <p:cNvPr id="4" name="object 4"/>
          <p:cNvSpPr txBox="1"/>
          <p:nvPr/>
        </p:nvSpPr>
        <p:spPr>
          <a:xfrm>
            <a:off x="1342073" y="1888186"/>
            <a:ext cx="8101965" cy="4129404"/>
          </a:xfrm>
          <a:prstGeom prst="rect">
            <a:avLst/>
          </a:prstGeom>
        </p:spPr>
        <p:txBody>
          <a:bodyPr vert="horz" wrap="square" lIns="0" tIns="0" rIns="0" bIns="0" rtlCol="0">
            <a:spAutoFit/>
          </a:bodyPr>
          <a:lstStyle/>
          <a:p>
            <a:pPr marL="241300" indent="-228600">
              <a:lnSpc>
                <a:spcPct val="100000"/>
              </a:lnSpc>
              <a:buClr>
                <a:srgbClr val="535353"/>
              </a:buClr>
              <a:buSzPct val="79166"/>
              <a:buFont typeface="Arial"/>
              <a:buChar char="•"/>
              <a:tabLst>
                <a:tab pos="241300" algn="l"/>
              </a:tabLst>
            </a:pPr>
            <a:r>
              <a:rPr sz="2400" dirty="0">
                <a:solidFill>
                  <a:srgbClr val="535353"/>
                </a:solidFill>
                <a:latin typeface="Century Gothic"/>
                <a:cs typeface="Century Gothic"/>
              </a:rPr>
              <a:t>F</a:t>
            </a:r>
            <a:r>
              <a:rPr sz="2400" spc="20" dirty="0">
                <a:solidFill>
                  <a:srgbClr val="535353"/>
                </a:solidFill>
                <a:latin typeface="Century Gothic"/>
                <a:cs typeface="Century Gothic"/>
              </a:rPr>
              <a:t>i</a:t>
            </a:r>
            <a:r>
              <a:rPr sz="2400" dirty="0">
                <a:solidFill>
                  <a:srgbClr val="535353"/>
                </a:solidFill>
                <a:latin typeface="Century Gothic"/>
                <a:cs typeface="Century Gothic"/>
              </a:rPr>
              <a:t>nan</a:t>
            </a:r>
            <a:r>
              <a:rPr sz="2400" spc="-20" dirty="0">
                <a:solidFill>
                  <a:srgbClr val="535353"/>
                </a:solidFill>
                <a:latin typeface="Century Gothic"/>
                <a:cs typeface="Century Gothic"/>
              </a:rPr>
              <a:t>c</a:t>
            </a:r>
            <a:r>
              <a:rPr sz="2400" dirty="0">
                <a:solidFill>
                  <a:srgbClr val="535353"/>
                </a:solidFill>
                <a:latin typeface="Century Gothic"/>
                <a:cs typeface="Century Gothic"/>
              </a:rPr>
              <a:t>ial</a:t>
            </a:r>
            <a:r>
              <a:rPr sz="2400" spc="-20" dirty="0">
                <a:solidFill>
                  <a:srgbClr val="535353"/>
                </a:solidFill>
                <a:latin typeface="Century Gothic"/>
                <a:cs typeface="Century Gothic"/>
              </a:rPr>
              <a:t> </a:t>
            </a:r>
            <a:r>
              <a:rPr sz="2400" spc="-5" dirty="0">
                <a:solidFill>
                  <a:srgbClr val="535353"/>
                </a:solidFill>
                <a:latin typeface="Century Gothic"/>
                <a:cs typeface="Century Gothic"/>
              </a:rPr>
              <a:t>pr</a:t>
            </a:r>
            <a:r>
              <a:rPr sz="2400" dirty="0">
                <a:solidFill>
                  <a:srgbClr val="535353"/>
                </a:solidFill>
                <a:latin typeface="Century Gothic"/>
                <a:cs typeface="Century Gothic"/>
              </a:rPr>
              <a:t>o</a:t>
            </a:r>
            <a:r>
              <a:rPr sz="2400" spc="10" dirty="0">
                <a:solidFill>
                  <a:srgbClr val="535353"/>
                </a:solidFill>
                <a:latin typeface="Century Gothic"/>
                <a:cs typeface="Century Gothic"/>
              </a:rPr>
              <a:t>v</a:t>
            </a:r>
            <a:r>
              <a:rPr sz="2400" dirty="0">
                <a:solidFill>
                  <a:srgbClr val="535353"/>
                </a:solidFill>
                <a:latin typeface="Century Gothic"/>
                <a:cs typeface="Century Gothic"/>
              </a:rPr>
              <a:t>i</a:t>
            </a:r>
            <a:r>
              <a:rPr sz="2400" spc="-10" dirty="0">
                <a:solidFill>
                  <a:srgbClr val="535353"/>
                </a:solidFill>
                <a:latin typeface="Century Gothic"/>
                <a:cs typeface="Century Gothic"/>
              </a:rPr>
              <a:t>s</a:t>
            </a:r>
            <a:r>
              <a:rPr sz="2400" spc="10" dirty="0">
                <a:solidFill>
                  <a:srgbClr val="535353"/>
                </a:solidFill>
                <a:latin typeface="Century Gothic"/>
                <a:cs typeface="Century Gothic"/>
              </a:rPr>
              <a:t>i</a:t>
            </a:r>
            <a:r>
              <a:rPr sz="2400" dirty="0">
                <a:solidFill>
                  <a:srgbClr val="535353"/>
                </a:solidFill>
                <a:latin typeface="Century Gothic"/>
                <a:cs typeface="Century Gothic"/>
              </a:rPr>
              <a:t>ons</a:t>
            </a:r>
            <a:r>
              <a:rPr sz="2400" spc="-40" dirty="0">
                <a:solidFill>
                  <a:srgbClr val="535353"/>
                </a:solidFill>
                <a:latin typeface="Century Gothic"/>
                <a:cs typeface="Century Gothic"/>
              </a:rPr>
              <a:t> </a:t>
            </a:r>
            <a:r>
              <a:rPr sz="2400" dirty="0">
                <a:solidFill>
                  <a:srgbClr val="535353"/>
                </a:solidFill>
                <a:latin typeface="Century Gothic"/>
                <a:cs typeface="Century Gothic"/>
              </a:rPr>
              <a:t>of</a:t>
            </a:r>
            <a:r>
              <a:rPr sz="2400" spc="-5" dirty="0">
                <a:solidFill>
                  <a:srgbClr val="535353"/>
                </a:solidFill>
                <a:latin typeface="Century Gothic"/>
                <a:cs typeface="Century Gothic"/>
              </a:rPr>
              <a:t> </a:t>
            </a:r>
            <a:r>
              <a:rPr sz="2400" dirty="0">
                <a:solidFill>
                  <a:srgbClr val="535353"/>
                </a:solidFill>
                <a:latin typeface="Century Gothic"/>
                <a:cs typeface="Century Gothic"/>
              </a:rPr>
              <a:t>the</a:t>
            </a:r>
            <a:r>
              <a:rPr sz="2400" spc="-5" dirty="0">
                <a:solidFill>
                  <a:srgbClr val="535353"/>
                </a:solidFill>
                <a:latin typeface="Century Gothic"/>
                <a:cs typeface="Century Gothic"/>
              </a:rPr>
              <a:t> pr</a:t>
            </a:r>
            <a:r>
              <a:rPr sz="2400" dirty="0">
                <a:solidFill>
                  <a:srgbClr val="535353"/>
                </a:solidFill>
                <a:latin typeface="Century Gothic"/>
                <a:cs typeface="Century Gothic"/>
              </a:rPr>
              <a:t>o</a:t>
            </a:r>
            <a:r>
              <a:rPr sz="2400" spc="15" dirty="0">
                <a:solidFill>
                  <a:srgbClr val="535353"/>
                </a:solidFill>
                <a:latin typeface="Century Gothic"/>
                <a:cs typeface="Century Gothic"/>
              </a:rPr>
              <a:t>j</a:t>
            </a:r>
            <a:r>
              <a:rPr sz="2400" dirty="0">
                <a:solidFill>
                  <a:srgbClr val="535353"/>
                </a:solidFill>
                <a:latin typeface="Century Gothic"/>
                <a:cs typeface="Century Gothic"/>
              </a:rPr>
              <a:t>e</a:t>
            </a:r>
            <a:r>
              <a:rPr sz="2400" spc="-5" dirty="0">
                <a:solidFill>
                  <a:srgbClr val="535353"/>
                </a:solidFill>
                <a:latin typeface="Century Gothic"/>
                <a:cs typeface="Century Gothic"/>
              </a:rPr>
              <a:t>c</a:t>
            </a:r>
            <a:r>
              <a:rPr sz="2400" dirty="0">
                <a:solidFill>
                  <a:srgbClr val="535353"/>
                </a:solidFill>
                <a:latin typeface="Century Gothic"/>
                <a:cs typeface="Century Gothic"/>
              </a:rPr>
              <a:t>t</a:t>
            </a:r>
            <a:endParaRPr sz="2400">
              <a:latin typeface="Century Gothic"/>
              <a:cs typeface="Century Gothic"/>
            </a:endParaRPr>
          </a:p>
          <a:p>
            <a:pPr marL="469900" lvl="1" indent="-228600">
              <a:lnSpc>
                <a:spcPct val="100000"/>
              </a:lnSpc>
              <a:spcBef>
                <a:spcPts val="365"/>
              </a:spcBef>
              <a:buClr>
                <a:srgbClr val="535353"/>
              </a:buClr>
              <a:buSzPct val="80000"/>
              <a:buFont typeface="Arial"/>
              <a:buChar char="•"/>
              <a:tabLst>
                <a:tab pos="469900" algn="l"/>
              </a:tabLst>
            </a:pPr>
            <a:r>
              <a:rPr sz="2000" spc="5" dirty="0">
                <a:solidFill>
                  <a:srgbClr val="535353"/>
                </a:solidFill>
                <a:latin typeface="Century Gothic"/>
                <a:cs typeface="Century Gothic"/>
              </a:rPr>
              <a:t>E</a:t>
            </a:r>
            <a:r>
              <a:rPr sz="2000" spc="-5" dirty="0">
                <a:solidFill>
                  <a:srgbClr val="535353"/>
                </a:solidFill>
                <a:latin typeface="Century Gothic"/>
                <a:cs typeface="Century Gothic"/>
              </a:rPr>
              <a:t>x</a:t>
            </a:r>
            <a:r>
              <a:rPr sz="2000" dirty="0">
                <a:solidFill>
                  <a:srgbClr val="535353"/>
                </a:solidFill>
                <a:latin typeface="Century Gothic"/>
                <a:cs typeface="Century Gothic"/>
              </a:rPr>
              <a:t>p</a:t>
            </a:r>
            <a:r>
              <a:rPr sz="2000" spc="5" dirty="0">
                <a:solidFill>
                  <a:srgbClr val="535353"/>
                </a:solidFill>
                <a:latin typeface="Century Gothic"/>
                <a:cs typeface="Century Gothic"/>
              </a:rPr>
              <a:t>e</a:t>
            </a:r>
            <a:r>
              <a:rPr sz="2000" dirty="0">
                <a:solidFill>
                  <a:srgbClr val="535353"/>
                </a:solidFill>
                <a:latin typeface="Century Gothic"/>
                <a:cs typeface="Century Gothic"/>
              </a:rPr>
              <a:t>ns</a:t>
            </a:r>
            <a:r>
              <a:rPr sz="2000" spc="5" dirty="0">
                <a:solidFill>
                  <a:srgbClr val="535353"/>
                </a:solidFill>
                <a:latin typeface="Century Gothic"/>
                <a:cs typeface="Century Gothic"/>
              </a:rPr>
              <a:t>e</a:t>
            </a:r>
            <a:r>
              <a:rPr sz="2000" dirty="0">
                <a:solidFill>
                  <a:srgbClr val="535353"/>
                </a:solidFill>
                <a:latin typeface="Century Gothic"/>
                <a:cs typeface="Century Gothic"/>
              </a:rPr>
              <a:t>s</a:t>
            </a:r>
            <a:endParaRPr sz="2000">
              <a:latin typeface="Century Gothic"/>
              <a:cs typeface="Century Gothic"/>
            </a:endParaRPr>
          </a:p>
          <a:p>
            <a:pPr marL="698500" lvl="2" indent="-228600">
              <a:lnSpc>
                <a:spcPct val="100000"/>
              </a:lnSpc>
              <a:spcBef>
                <a:spcPts val="390"/>
              </a:spcBef>
              <a:buClr>
                <a:srgbClr val="535353"/>
              </a:buClr>
              <a:buSzPct val="80555"/>
              <a:buFont typeface="Arial"/>
              <a:buChar char="•"/>
              <a:tabLst>
                <a:tab pos="698500" algn="l"/>
              </a:tabLst>
            </a:pPr>
            <a:r>
              <a:rPr sz="1800" dirty="0">
                <a:solidFill>
                  <a:srgbClr val="535353"/>
                </a:solidFill>
                <a:latin typeface="Century Gothic"/>
                <a:cs typeface="Century Gothic"/>
              </a:rPr>
              <a:t>G</a:t>
            </a:r>
            <a:r>
              <a:rPr sz="1800" spc="-5" dirty="0">
                <a:solidFill>
                  <a:srgbClr val="535353"/>
                </a:solidFill>
                <a:latin typeface="Century Gothic"/>
                <a:cs typeface="Century Gothic"/>
              </a:rPr>
              <a:t>r</a:t>
            </a:r>
            <a:r>
              <a:rPr sz="1800" spc="-10" dirty="0">
                <a:solidFill>
                  <a:srgbClr val="535353"/>
                </a:solidFill>
                <a:latin typeface="Century Gothic"/>
                <a:cs typeface="Century Gothic"/>
              </a:rPr>
              <a:t>ant</a:t>
            </a:r>
            <a:endParaRPr sz="1800">
              <a:latin typeface="Century Gothic"/>
              <a:cs typeface="Century Gothic"/>
            </a:endParaRPr>
          </a:p>
          <a:p>
            <a:pPr marL="927100" lvl="3" indent="-228600">
              <a:lnSpc>
                <a:spcPct val="100000"/>
              </a:lnSpc>
              <a:spcBef>
                <a:spcPts val="400"/>
              </a:spcBef>
              <a:buClr>
                <a:srgbClr val="535353"/>
              </a:buClr>
              <a:buSzPct val="78125"/>
              <a:buFont typeface="Arial"/>
              <a:buChar char="•"/>
              <a:tabLst>
                <a:tab pos="927100" algn="l"/>
              </a:tabLst>
            </a:pPr>
            <a:r>
              <a:rPr sz="1600" spc="-15" dirty="0">
                <a:solidFill>
                  <a:srgbClr val="535353"/>
                </a:solidFill>
                <a:latin typeface="Century Gothic"/>
                <a:cs typeface="Century Gothic"/>
              </a:rPr>
              <a:t>S</a:t>
            </a:r>
            <a:r>
              <a:rPr sz="1600" spc="-25" dirty="0">
                <a:solidFill>
                  <a:srgbClr val="535353"/>
                </a:solidFill>
                <a:latin typeface="Century Gothic"/>
                <a:cs typeface="Century Gothic"/>
              </a:rPr>
              <a:t>t</a:t>
            </a:r>
            <a:r>
              <a:rPr sz="1600" spc="-10" dirty="0">
                <a:solidFill>
                  <a:srgbClr val="535353"/>
                </a:solidFill>
                <a:latin typeface="Century Gothic"/>
                <a:cs typeface="Century Gothic"/>
              </a:rPr>
              <a:t>ip</a:t>
            </a:r>
            <a:r>
              <a:rPr sz="1600" spc="-25" dirty="0">
                <a:solidFill>
                  <a:srgbClr val="535353"/>
                </a:solidFill>
                <a:latin typeface="Century Gothic"/>
                <a:cs typeface="Century Gothic"/>
              </a:rPr>
              <a:t>e</a:t>
            </a:r>
            <a:r>
              <a:rPr sz="1600" spc="-15" dirty="0">
                <a:solidFill>
                  <a:srgbClr val="535353"/>
                </a:solidFill>
                <a:latin typeface="Century Gothic"/>
                <a:cs typeface="Century Gothic"/>
              </a:rPr>
              <a:t>nd</a:t>
            </a:r>
            <a:endParaRPr sz="1600">
              <a:latin typeface="Century Gothic"/>
              <a:cs typeface="Century Gothic"/>
            </a:endParaRPr>
          </a:p>
          <a:p>
            <a:pPr marL="698500" lvl="2" indent="-228600">
              <a:lnSpc>
                <a:spcPct val="100000"/>
              </a:lnSpc>
              <a:spcBef>
                <a:spcPts val="385"/>
              </a:spcBef>
              <a:buClr>
                <a:srgbClr val="535353"/>
              </a:buClr>
              <a:buSzPct val="80555"/>
              <a:buFont typeface="Arial"/>
              <a:buChar char="•"/>
              <a:tabLst>
                <a:tab pos="698500" algn="l"/>
              </a:tabLst>
            </a:pPr>
            <a:r>
              <a:rPr sz="1800" dirty="0">
                <a:solidFill>
                  <a:srgbClr val="535353"/>
                </a:solidFill>
                <a:latin typeface="Century Gothic"/>
                <a:cs typeface="Century Gothic"/>
              </a:rPr>
              <a:t>P</a:t>
            </a:r>
            <a:r>
              <a:rPr sz="1800" spc="-10" dirty="0">
                <a:solidFill>
                  <a:srgbClr val="535353"/>
                </a:solidFill>
                <a:latin typeface="Century Gothic"/>
                <a:cs typeface="Century Gothic"/>
              </a:rPr>
              <a:t>a</a:t>
            </a:r>
            <a:r>
              <a:rPr sz="1800" spc="-5" dirty="0">
                <a:solidFill>
                  <a:srgbClr val="535353"/>
                </a:solidFill>
                <a:latin typeface="Century Gothic"/>
                <a:cs typeface="Century Gothic"/>
              </a:rPr>
              <a:t>r</a:t>
            </a:r>
            <a:r>
              <a:rPr sz="1800" spc="-10" dirty="0">
                <a:solidFill>
                  <a:srgbClr val="535353"/>
                </a:solidFill>
                <a:latin typeface="Century Gothic"/>
                <a:cs typeface="Century Gothic"/>
              </a:rPr>
              <a:t>t</a:t>
            </a:r>
            <a:r>
              <a:rPr sz="1800" spc="20" dirty="0">
                <a:solidFill>
                  <a:srgbClr val="535353"/>
                </a:solidFill>
                <a:latin typeface="Century Gothic"/>
                <a:cs typeface="Century Gothic"/>
              </a:rPr>
              <a:t>i</a:t>
            </a:r>
            <a:r>
              <a:rPr sz="1800" spc="-5" dirty="0">
                <a:solidFill>
                  <a:srgbClr val="535353"/>
                </a:solidFill>
                <a:latin typeface="Century Gothic"/>
                <a:cs typeface="Century Gothic"/>
              </a:rPr>
              <a:t>c</a:t>
            </a:r>
            <a:r>
              <a:rPr sz="1800" spc="20" dirty="0">
                <a:solidFill>
                  <a:srgbClr val="535353"/>
                </a:solidFill>
                <a:latin typeface="Century Gothic"/>
                <a:cs typeface="Century Gothic"/>
              </a:rPr>
              <a:t>i</a:t>
            </a:r>
            <a:r>
              <a:rPr sz="1800" spc="-5" dirty="0">
                <a:solidFill>
                  <a:srgbClr val="535353"/>
                </a:solidFill>
                <a:latin typeface="Century Gothic"/>
                <a:cs typeface="Century Gothic"/>
              </a:rPr>
              <a:t>p</a:t>
            </a:r>
            <a:r>
              <a:rPr sz="1800" spc="-10" dirty="0">
                <a:solidFill>
                  <a:srgbClr val="535353"/>
                </a:solidFill>
                <a:latin typeface="Century Gothic"/>
                <a:cs typeface="Century Gothic"/>
              </a:rPr>
              <a:t>ant</a:t>
            </a:r>
            <a:r>
              <a:rPr sz="1800" dirty="0">
                <a:solidFill>
                  <a:srgbClr val="535353"/>
                </a:solidFill>
                <a:latin typeface="Century Gothic"/>
                <a:cs typeface="Century Gothic"/>
              </a:rPr>
              <a:t>s</a:t>
            </a:r>
            <a:endParaRPr sz="1800">
              <a:latin typeface="Century Gothic"/>
              <a:cs typeface="Century Gothic"/>
            </a:endParaRPr>
          </a:p>
          <a:p>
            <a:pPr marL="241300" indent="-228600">
              <a:lnSpc>
                <a:spcPct val="100000"/>
              </a:lnSpc>
              <a:spcBef>
                <a:spcPts val="1500"/>
              </a:spcBef>
              <a:buClr>
                <a:srgbClr val="535353"/>
              </a:buClr>
              <a:buSzPct val="79166"/>
              <a:buFont typeface="Arial"/>
              <a:buChar char="•"/>
              <a:tabLst>
                <a:tab pos="241300" algn="l"/>
              </a:tabLst>
            </a:pPr>
            <a:r>
              <a:rPr sz="2400" dirty="0">
                <a:solidFill>
                  <a:srgbClr val="535353"/>
                </a:solidFill>
                <a:latin typeface="Century Gothic"/>
                <a:cs typeface="Century Gothic"/>
              </a:rPr>
              <a:t>Health</a:t>
            </a:r>
            <a:r>
              <a:rPr sz="2400" spc="-30" dirty="0">
                <a:solidFill>
                  <a:srgbClr val="535353"/>
                </a:solidFill>
                <a:latin typeface="Century Gothic"/>
                <a:cs typeface="Century Gothic"/>
              </a:rPr>
              <a:t> </a:t>
            </a:r>
            <a:r>
              <a:rPr sz="2400" spc="-15" dirty="0">
                <a:solidFill>
                  <a:srgbClr val="535353"/>
                </a:solidFill>
                <a:latin typeface="Century Gothic"/>
                <a:cs typeface="Century Gothic"/>
              </a:rPr>
              <a:t>I</a:t>
            </a:r>
            <a:r>
              <a:rPr sz="2400" dirty="0">
                <a:solidFill>
                  <a:srgbClr val="535353"/>
                </a:solidFill>
                <a:latin typeface="Century Gothic"/>
                <a:cs typeface="Century Gothic"/>
              </a:rPr>
              <a:t>nfo</a:t>
            </a:r>
            <a:r>
              <a:rPr sz="2400" spc="-5" dirty="0">
                <a:solidFill>
                  <a:srgbClr val="535353"/>
                </a:solidFill>
                <a:latin typeface="Century Gothic"/>
                <a:cs typeface="Century Gothic"/>
              </a:rPr>
              <a:t>r</a:t>
            </a:r>
            <a:r>
              <a:rPr sz="2400" dirty="0">
                <a:solidFill>
                  <a:srgbClr val="535353"/>
                </a:solidFill>
                <a:latin typeface="Century Gothic"/>
                <a:cs typeface="Century Gothic"/>
              </a:rPr>
              <a:t>mat</a:t>
            </a:r>
            <a:r>
              <a:rPr sz="2400" spc="20" dirty="0">
                <a:solidFill>
                  <a:srgbClr val="535353"/>
                </a:solidFill>
                <a:latin typeface="Century Gothic"/>
                <a:cs typeface="Century Gothic"/>
              </a:rPr>
              <a:t>i</a:t>
            </a:r>
            <a:r>
              <a:rPr sz="2400" dirty="0">
                <a:solidFill>
                  <a:srgbClr val="535353"/>
                </a:solidFill>
                <a:latin typeface="Century Gothic"/>
                <a:cs typeface="Century Gothic"/>
              </a:rPr>
              <a:t>on</a:t>
            </a:r>
            <a:endParaRPr sz="2400">
              <a:latin typeface="Century Gothic"/>
              <a:cs typeface="Century Gothic"/>
            </a:endParaRPr>
          </a:p>
          <a:p>
            <a:pPr marL="241300" indent="-228600">
              <a:lnSpc>
                <a:spcPct val="100000"/>
              </a:lnSpc>
              <a:spcBef>
                <a:spcPts val="1510"/>
              </a:spcBef>
              <a:buClr>
                <a:srgbClr val="535353"/>
              </a:buClr>
              <a:buSzPct val="79166"/>
              <a:buFont typeface="Arial"/>
              <a:buChar char="•"/>
              <a:tabLst>
                <a:tab pos="241300" algn="l"/>
              </a:tabLst>
            </a:pPr>
            <a:r>
              <a:rPr sz="2400" spc="-15" dirty="0">
                <a:solidFill>
                  <a:srgbClr val="535353"/>
                </a:solidFill>
                <a:latin typeface="Century Gothic"/>
                <a:cs typeface="Century Gothic"/>
              </a:rPr>
              <a:t>I</a:t>
            </a:r>
            <a:r>
              <a:rPr sz="2400" dirty="0">
                <a:solidFill>
                  <a:srgbClr val="535353"/>
                </a:solidFill>
                <a:latin typeface="Century Gothic"/>
                <a:cs typeface="Century Gothic"/>
              </a:rPr>
              <a:t>nte</a:t>
            </a:r>
            <a:r>
              <a:rPr sz="2400" spc="-5" dirty="0">
                <a:solidFill>
                  <a:srgbClr val="535353"/>
                </a:solidFill>
                <a:latin typeface="Century Gothic"/>
                <a:cs typeface="Century Gothic"/>
              </a:rPr>
              <a:t>r</a:t>
            </a:r>
            <a:r>
              <a:rPr sz="2400" dirty="0">
                <a:solidFill>
                  <a:srgbClr val="535353"/>
                </a:solidFill>
                <a:latin typeface="Century Gothic"/>
                <a:cs typeface="Century Gothic"/>
              </a:rPr>
              <a:t>nat</a:t>
            </a:r>
            <a:r>
              <a:rPr sz="2400" spc="20" dirty="0">
                <a:solidFill>
                  <a:srgbClr val="535353"/>
                </a:solidFill>
                <a:latin typeface="Century Gothic"/>
                <a:cs typeface="Century Gothic"/>
              </a:rPr>
              <a:t>i</a:t>
            </a:r>
            <a:r>
              <a:rPr sz="2400" dirty="0">
                <a:solidFill>
                  <a:srgbClr val="535353"/>
                </a:solidFill>
                <a:latin typeface="Century Gothic"/>
                <a:cs typeface="Century Gothic"/>
              </a:rPr>
              <a:t>onal</a:t>
            </a:r>
            <a:r>
              <a:rPr sz="2400" spc="-45" dirty="0">
                <a:solidFill>
                  <a:srgbClr val="535353"/>
                </a:solidFill>
                <a:latin typeface="Century Gothic"/>
                <a:cs typeface="Century Gothic"/>
              </a:rPr>
              <a:t> </a:t>
            </a:r>
            <a:r>
              <a:rPr sz="2400" spc="-15" dirty="0">
                <a:solidFill>
                  <a:srgbClr val="535353"/>
                </a:solidFill>
                <a:latin typeface="Century Gothic"/>
                <a:cs typeface="Century Gothic"/>
              </a:rPr>
              <a:t>T</a:t>
            </a:r>
            <a:r>
              <a:rPr sz="2400" spc="-5" dirty="0">
                <a:solidFill>
                  <a:srgbClr val="535353"/>
                </a:solidFill>
                <a:latin typeface="Century Gothic"/>
                <a:cs typeface="Century Gothic"/>
              </a:rPr>
              <a:t>r</a:t>
            </a:r>
            <a:r>
              <a:rPr sz="2400" dirty="0">
                <a:solidFill>
                  <a:srgbClr val="535353"/>
                </a:solidFill>
                <a:latin typeface="Century Gothic"/>
                <a:cs typeface="Century Gothic"/>
              </a:rPr>
              <a:t>a</a:t>
            </a:r>
            <a:r>
              <a:rPr sz="2400" spc="25" dirty="0">
                <a:solidFill>
                  <a:srgbClr val="535353"/>
                </a:solidFill>
                <a:latin typeface="Century Gothic"/>
                <a:cs typeface="Century Gothic"/>
              </a:rPr>
              <a:t>v</a:t>
            </a:r>
            <a:r>
              <a:rPr sz="2400" dirty="0">
                <a:solidFill>
                  <a:srgbClr val="535353"/>
                </a:solidFill>
                <a:latin typeface="Century Gothic"/>
                <a:cs typeface="Century Gothic"/>
              </a:rPr>
              <a:t>el</a:t>
            </a:r>
            <a:endParaRPr sz="2400">
              <a:latin typeface="Century Gothic"/>
              <a:cs typeface="Century Gothic"/>
            </a:endParaRPr>
          </a:p>
          <a:p>
            <a:pPr marL="469900" lvl="1" indent="-228600">
              <a:lnSpc>
                <a:spcPct val="100000"/>
              </a:lnSpc>
              <a:spcBef>
                <a:spcPts val="365"/>
              </a:spcBef>
              <a:buClr>
                <a:srgbClr val="535353"/>
              </a:buClr>
              <a:buSzPct val="80000"/>
              <a:buFont typeface="Arial"/>
              <a:buChar char="•"/>
              <a:tabLst>
                <a:tab pos="469900" algn="l"/>
              </a:tabLst>
            </a:pPr>
            <a:r>
              <a:rPr sz="2000" dirty="0">
                <a:solidFill>
                  <a:srgbClr val="535353"/>
                </a:solidFill>
                <a:latin typeface="Century Gothic"/>
                <a:cs typeface="Century Gothic"/>
              </a:rPr>
              <a:t>P</a:t>
            </a:r>
            <a:r>
              <a:rPr sz="2000" spc="-5" dirty="0">
                <a:solidFill>
                  <a:srgbClr val="535353"/>
                </a:solidFill>
                <a:latin typeface="Century Gothic"/>
                <a:cs typeface="Century Gothic"/>
              </a:rPr>
              <a:t>a</a:t>
            </a:r>
            <a:r>
              <a:rPr sz="2000" dirty="0">
                <a:solidFill>
                  <a:srgbClr val="535353"/>
                </a:solidFill>
                <a:latin typeface="Century Gothic"/>
                <a:cs typeface="Century Gothic"/>
              </a:rPr>
              <a:t>ssp</a:t>
            </a:r>
            <a:r>
              <a:rPr sz="2000" spc="-5" dirty="0">
                <a:solidFill>
                  <a:srgbClr val="535353"/>
                </a:solidFill>
                <a:latin typeface="Century Gothic"/>
                <a:cs typeface="Century Gothic"/>
              </a:rPr>
              <a:t>or</a:t>
            </a:r>
            <a:r>
              <a:rPr sz="2000" spc="15" dirty="0">
                <a:solidFill>
                  <a:srgbClr val="535353"/>
                </a:solidFill>
                <a:latin typeface="Century Gothic"/>
                <a:cs typeface="Century Gothic"/>
              </a:rPr>
              <a:t>t</a:t>
            </a:r>
            <a:r>
              <a:rPr sz="2000" dirty="0">
                <a:solidFill>
                  <a:srgbClr val="535353"/>
                </a:solidFill>
                <a:latin typeface="Century Gothic"/>
                <a:cs typeface="Century Gothic"/>
              </a:rPr>
              <a:t>s</a:t>
            </a:r>
            <a:endParaRPr sz="2000">
              <a:latin typeface="Century Gothic"/>
              <a:cs typeface="Century Gothic"/>
            </a:endParaRPr>
          </a:p>
          <a:p>
            <a:pPr marL="469900" lvl="1" indent="-228600">
              <a:lnSpc>
                <a:spcPct val="100000"/>
              </a:lnSpc>
              <a:spcBef>
                <a:spcPts val="359"/>
              </a:spcBef>
              <a:buClr>
                <a:srgbClr val="535353"/>
              </a:buClr>
              <a:buSzPct val="80000"/>
              <a:buFont typeface="Arial"/>
              <a:buChar char="•"/>
              <a:tabLst>
                <a:tab pos="469900" algn="l"/>
              </a:tabLst>
            </a:pPr>
            <a:r>
              <a:rPr sz="2000" spc="15" dirty="0">
                <a:solidFill>
                  <a:srgbClr val="535353"/>
                </a:solidFill>
                <a:latin typeface="Century Gothic"/>
                <a:cs typeface="Century Gothic"/>
              </a:rPr>
              <a:t>I</a:t>
            </a:r>
            <a:r>
              <a:rPr sz="2000" dirty="0">
                <a:solidFill>
                  <a:srgbClr val="535353"/>
                </a:solidFill>
                <a:latin typeface="Century Gothic"/>
                <a:cs typeface="Century Gothic"/>
              </a:rPr>
              <a:t>n</a:t>
            </a:r>
            <a:r>
              <a:rPr sz="2000" spc="15" dirty="0">
                <a:solidFill>
                  <a:srgbClr val="535353"/>
                </a:solidFill>
                <a:latin typeface="Century Gothic"/>
                <a:cs typeface="Century Gothic"/>
              </a:rPr>
              <a:t>v</a:t>
            </a:r>
            <a:r>
              <a:rPr sz="2000" spc="-5" dirty="0">
                <a:solidFill>
                  <a:srgbClr val="535353"/>
                </a:solidFill>
                <a:latin typeface="Century Gothic"/>
                <a:cs typeface="Century Gothic"/>
              </a:rPr>
              <a:t>i</a:t>
            </a:r>
            <a:r>
              <a:rPr sz="2000" dirty="0">
                <a:solidFill>
                  <a:srgbClr val="535353"/>
                </a:solidFill>
                <a:latin typeface="Century Gothic"/>
                <a:cs typeface="Century Gothic"/>
              </a:rPr>
              <a:t>t</a:t>
            </a:r>
            <a:r>
              <a:rPr sz="2000" spc="-15" dirty="0">
                <a:solidFill>
                  <a:srgbClr val="535353"/>
                </a:solidFill>
                <a:latin typeface="Century Gothic"/>
                <a:cs typeface="Century Gothic"/>
              </a:rPr>
              <a:t>a</a:t>
            </a:r>
            <a:r>
              <a:rPr sz="2000" dirty="0">
                <a:solidFill>
                  <a:srgbClr val="535353"/>
                </a:solidFill>
                <a:latin typeface="Century Gothic"/>
                <a:cs typeface="Century Gothic"/>
              </a:rPr>
              <a:t>t</a:t>
            </a:r>
            <a:r>
              <a:rPr sz="2000" spc="-5" dirty="0">
                <a:solidFill>
                  <a:srgbClr val="535353"/>
                </a:solidFill>
                <a:latin typeface="Century Gothic"/>
                <a:cs typeface="Century Gothic"/>
              </a:rPr>
              <a:t>io</a:t>
            </a:r>
            <a:r>
              <a:rPr sz="2000" dirty="0">
                <a:solidFill>
                  <a:srgbClr val="535353"/>
                </a:solidFill>
                <a:latin typeface="Century Gothic"/>
                <a:cs typeface="Century Gothic"/>
              </a:rPr>
              <a:t>ns/</a:t>
            </a:r>
            <a:r>
              <a:rPr sz="2000" spc="-40" dirty="0">
                <a:solidFill>
                  <a:srgbClr val="535353"/>
                </a:solidFill>
                <a:latin typeface="Century Gothic"/>
                <a:cs typeface="Century Gothic"/>
              </a:rPr>
              <a:t>V</a:t>
            </a:r>
            <a:r>
              <a:rPr sz="2000" spc="-5" dirty="0">
                <a:solidFill>
                  <a:srgbClr val="535353"/>
                </a:solidFill>
                <a:latin typeface="Century Gothic"/>
                <a:cs typeface="Century Gothic"/>
              </a:rPr>
              <a:t>i</a:t>
            </a:r>
            <a:r>
              <a:rPr sz="2000" dirty="0">
                <a:solidFill>
                  <a:srgbClr val="535353"/>
                </a:solidFill>
                <a:latin typeface="Century Gothic"/>
                <a:cs typeface="Century Gothic"/>
              </a:rPr>
              <a:t>s</a:t>
            </a:r>
            <a:r>
              <a:rPr sz="2000" spc="-5" dirty="0">
                <a:solidFill>
                  <a:srgbClr val="535353"/>
                </a:solidFill>
                <a:latin typeface="Century Gothic"/>
                <a:cs typeface="Century Gothic"/>
              </a:rPr>
              <a:t>a</a:t>
            </a:r>
            <a:r>
              <a:rPr sz="2000" dirty="0">
                <a:solidFill>
                  <a:srgbClr val="535353"/>
                </a:solidFill>
                <a:latin typeface="Century Gothic"/>
                <a:cs typeface="Century Gothic"/>
              </a:rPr>
              <a:t>s</a:t>
            </a:r>
            <a:endParaRPr sz="2000">
              <a:latin typeface="Century Gothic"/>
              <a:cs typeface="Century Gothic"/>
            </a:endParaRPr>
          </a:p>
          <a:p>
            <a:pPr lvl="1">
              <a:lnSpc>
                <a:spcPct val="100000"/>
              </a:lnSpc>
              <a:spcBef>
                <a:spcPts val="15"/>
              </a:spcBef>
              <a:buClr>
                <a:srgbClr val="535353"/>
              </a:buClr>
              <a:buFont typeface="Arial"/>
              <a:buChar char="•"/>
            </a:pPr>
            <a:endParaRPr sz="2700">
              <a:latin typeface="Times New Roman"/>
              <a:cs typeface="Times New Roman"/>
            </a:endParaRPr>
          </a:p>
          <a:p>
            <a:pPr marL="469900" lvl="1" indent="-228600">
              <a:lnSpc>
                <a:spcPct val="100000"/>
              </a:lnSpc>
              <a:buClr>
                <a:srgbClr val="535353"/>
              </a:buClr>
              <a:buSzPct val="80000"/>
              <a:buFont typeface="Arial"/>
              <a:buChar char="•"/>
              <a:tabLst>
                <a:tab pos="469900" algn="l"/>
              </a:tabLst>
            </a:pPr>
            <a:r>
              <a:rPr sz="2000" spc="-5" dirty="0">
                <a:solidFill>
                  <a:srgbClr val="535353"/>
                </a:solidFill>
                <a:latin typeface="Century Gothic"/>
                <a:cs typeface="Century Gothic"/>
              </a:rPr>
              <a:t>S</a:t>
            </a:r>
            <a:r>
              <a:rPr sz="2000" dirty="0">
                <a:solidFill>
                  <a:srgbClr val="535353"/>
                </a:solidFill>
                <a:latin typeface="Century Gothic"/>
                <a:cs typeface="Century Gothic"/>
              </a:rPr>
              <a:t>C</a:t>
            </a:r>
            <a:r>
              <a:rPr sz="2000" spc="-5" dirty="0">
                <a:solidFill>
                  <a:srgbClr val="535353"/>
                </a:solidFill>
                <a:latin typeface="Century Gothic"/>
                <a:cs typeface="Century Gothic"/>
              </a:rPr>
              <a:t>H</a:t>
            </a:r>
            <a:r>
              <a:rPr sz="2000" spc="5" dirty="0">
                <a:solidFill>
                  <a:srgbClr val="535353"/>
                </a:solidFill>
                <a:latin typeface="Century Gothic"/>
                <a:cs typeface="Century Gothic"/>
              </a:rPr>
              <a:t>E</a:t>
            </a:r>
            <a:r>
              <a:rPr sz="2000" spc="-5" dirty="0">
                <a:solidFill>
                  <a:srgbClr val="535353"/>
                </a:solidFill>
                <a:latin typeface="Century Gothic"/>
                <a:cs typeface="Century Gothic"/>
              </a:rPr>
              <a:t>D</a:t>
            </a:r>
            <a:r>
              <a:rPr sz="2000" spc="-20" dirty="0">
                <a:solidFill>
                  <a:srgbClr val="535353"/>
                </a:solidFill>
                <a:latin typeface="Century Gothic"/>
                <a:cs typeface="Century Gothic"/>
              </a:rPr>
              <a:t>U</a:t>
            </a:r>
            <a:r>
              <a:rPr sz="2000" spc="-5" dirty="0">
                <a:solidFill>
                  <a:srgbClr val="535353"/>
                </a:solidFill>
                <a:latin typeface="Century Gothic"/>
                <a:cs typeface="Century Gothic"/>
              </a:rPr>
              <a:t>L</a:t>
            </a:r>
            <a:r>
              <a:rPr sz="2000" dirty="0">
                <a:solidFill>
                  <a:srgbClr val="535353"/>
                </a:solidFill>
                <a:latin typeface="Century Gothic"/>
                <a:cs typeface="Century Gothic"/>
              </a:rPr>
              <a:t>E </a:t>
            </a:r>
            <a:r>
              <a:rPr sz="2000" spc="-5" dirty="0">
                <a:solidFill>
                  <a:srgbClr val="535353"/>
                </a:solidFill>
                <a:latin typeface="Century Gothic"/>
                <a:cs typeface="Century Gothic"/>
              </a:rPr>
              <a:t>S</a:t>
            </a:r>
            <a:r>
              <a:rPr sz="2000" spc="-10" dirty="0">
                <a:solidFill>
                  <a:srgbClr val="535353"/>
                </a:solidFill>
                <a:latin typeface="Century Gothic"/>
                <a:cs typeface="Century Gothic"/>
              </a:rPr>
              <a:t>AM</a:t>
            </a:r>
            <a:r>
              <a:rPr sz="2000" dirty="0">
                <a:solidFill>
                  <a:srgbClr val="535353"/>
                </a:solidFill>
                <a:latin typeface="Century Gothic"/>
                <a:cs typeface="Century Gothic"/>
              </a:rPr>
              <a:t>P</a:t>
            </a:r>
            <a:r>
              <a:rPr sz="2000" spc="-5" dirty="0">
                <a:solidFill>
                  <a:srgbClr val="535353"/>
                </a:solidFill>
                <a:latin typeface="Century Gothic"/>
                <a:cs typeface="Century Gothic"/>
              </a:rPr>
              <a:t>L</a:t>
            </a:r>
            <a:r>
              <a:rPr sz="2000" dirty="0">
                <a:solidFill>
                  <a:srgbClr val="535353"/>
                </a:solidFill>
                <a:latin typeface="Century Gothic"/>
                <a:cs typeface="Century Gothic"/>
              </a:rPr>
              <a:t>E </a:t>
            </a:r>
            <a:r>
              <a:rPr sz="2000" spc="-10" dirty="0">
                <a:solidFill>
                  <a:srgbClr val="535353"/>
                </a:solidFill>
                <a:latin typeface="Century Gothic"/>
                <a:cs typeface="Century Gothic"/>
              </a:rPr>
              <a:t>f</a:t>
            </a:r>
            <a:r>
              <a:rPr sz="2000" spc="-5" dirty="0">
                <a:solidFill>
                  <a:srgbClr val="535353"/>
                </a:solidFill>
                <a:latin typeface="Century Gothic"/>
                <a:cs typeface="Century Gothic"/>
              </a:rPr>
              <a:t>o</a:t>
            </a:r>
            <a:r>
              <a:rPr sz="2000" dirty="0">
                <a:solidFill>
                  <a:srgbClr val="535353"/>
                </a:solidFill>
                <a:latin typeface="Century Gothic"/>
                <a:cs typeface="Century Gothic"/>
              </a:rPr>
              <a:t>r</a:t>
            </a:r>
            <a:r>
              <a:rPr sz="2000" spc="-10" dirty="0">
                <a:solidFill>
                  <a:srgbClr val="535353"/>
                </a:solidFill>
                <a:latin typeface="Century Gothic"/>
                <a:cs typeface="Century Gothic"/>
              </a:rPr>
              <a:t> </a:t>
            </a:r>
            <a:r>
              <a:rPr sz="2000" dirty="0">
                <a:solidFill>
                  <a:srgbClr val="535353"/>
                </a:solidFill>
                <a:latin typeface="Century Gothic"/>
                <a:cs typeface="Century Gothic"/>
              </a:rPr>
              <a:t>F</a:t>
            </a:r>
            <a:r>
              <a:rPr sz="2000" spc="-5" dirty="0">
                <a:solidFill>
                  <a:srgbClr val="535353"/>
                </a:solidFill>
                <a:latin typeface="Century Gothic"/>
                <a:cs typeface="Century Gothic"/>
              </a:rPr>
              <a:t>a</a:t>
            </a:r>
            <a:r>
              <a:rPr sz="2000" spc="5" dirty="0">
                <a:solidFill>
                  <a:srgbClr val="535353"/>
                </a:solidFill>
                <a:latin typeface="Century Gothic"/>
                <a:cs typeface="Century Gothic"/>
              </a:rPr>
              <a:t>l</a:t>
            </a:r>
            <a:r>
              <a:rPr sz="2000" dirty="0">
                <a:solidFill>
                  <a:srgbClr val="535353"/>
                </a:solidFill>
                <a:latin typeface="Century Gothic"/>
                <a:cs typeface="Century Gothic"/>
              </a:rPr>
              <a:t>l</a:t>
            </a:r>
            <a:r>
              <a:rPr sz="2000" spc="-20" dirty="0">
                <a:solidFill>
                  <a:srgbClr val="535353"/>
                </a:solidFill>
                <a:latin typeface="Century Gothic"/>
                <a:cs typeface="Century Gothic"/>
              </a:rPr>
              <a:t> </a:t>
            </a:r>
            <a:r>
              <a:rPr sz="2000" spc="5" dirty="0">
                <a:solidFill>
                  <a:srgbClr val="535353"/>
                </a:solidFill>
                <a:latin typeface="Century Gothic"/>
                <a:cs typeface="Century Gothic"/>
              </a:rPr>
              <a:t>201</a:t>
            </a:r>
            <a:r>
              <a:rPr sz="2000" dirty="0">
                <a:solidFill>
                  <a:srgbClr val="535353"/>
                </a:solidFill>
                <a:latin typeface="Century Gothic"/>
                <a:cs typeface="Century Gothic"/>
              </a:rPr>
              <a:t>7</a:t>
            </a:r>
            <a:r>
              <a:rPr sz="2000" spc="-10" dirty="0">
                <a:solidFill>
                  <a:srgbClr val="535353"/>
                </a:solidFill>
                <a:latin typeface="Century Gothic"/>
                <a:cs typeface="Century Gothic"/>
              </a:rPr>
              <a:t> </a:t>
            </a:r>
            <a:r>
              <a:rPr sz="2000" spc="-5" dirty="0">
                <a:solidFill>
                  <a:srgbClr val="535353"/>
                </a:solidFill>
                <a:latin typeface="Century Gothic"/>
                <a:cs typeface="Century Gothic"/>
              </a:rPr>
              <a:t>a</a:t>
            </a:r>
            <a:r>
              <a:rPr sz="2000" dirty="0">
                <a:solidFill>
                  <a:srgbClr val="535353"/>
                </a:solidFill>
                <a:latin typeface="Century Gothic"/>
                <a:cs typeface="Century Gothic"/>
              </a:rPr>
              <a:t>nd</a:t>
            </a:r>
            <a:r>
              <a:rPr sz="2000" spc="-10" dirty="0">
                <a:solidFill>
                  <a:srgbClr val="535353"/>
                </a:solidFill>
                <a:latin typeface="Century Gothic"/>
                <a:cs typeface="Century Gothic"/>
              </a:rPr>
              <a:t> </a:t>
            </a:r>
            <a:r>
              <a:rPr sz="2000" spc="-5" dirty="0">
                <a:solidFill>
                  <a:srgbClr val="535353"/>
                </a:solidFill>
                <a:latin typeface="Century Gothic"/>
                <a:cs typeface="Century Gothic"/>
              </a:rPr>
              <a:t>S</a:t>
            </a:r>
            <a:r>
              <a:rPr sz="2000" dirty="0">
                <a:solidFill>
                  <a:srgbClr val="535353"/>
                </a:solidFill>
                <a:latin typeface="Century Gothic"/>
                <a:cs typeface="Century Gothic"/>
              </a:rPr>
              <a:t>p</a:t>
            </a:r>
            <a:r>
              <a:rPr sz="2000" spc="-5" dirty="0">
                <a:solidFill>
                  <a:srgbClr val="535353"/>
                </a:solidFill>
                <a:latin typeface="Century Gothic"/>
                <a:cs typeface="Century Gothic"/>
              </a:rPr>
              <a:t>ri</a:t>
            </a:r>
            <a:r>
              <a:rPr sz="2000" dirty="0">
                <a:solidFill>
                  <a:srgbClr val="535353"/>
                </a:solidFill>
                <a:latin typeface="Century Gothic"/>
                <a:cs typeface="Century Gothic"/>
              </a:rPr>
              <a:t>ng</a:t>
            </a:r>
            <a:r>
              <a:rPr sz="2000" spc="-10" dirty="0">
                <a:solidFill>
                  <a:srgbClr val="535353"/>
                </a:solidFill>
                <a:latin typeface="Century Gothic"/>
                <a:cs typeface="Century Gothic"/>
              </a:rPr>
              <a:t> </a:t>
            </a:r>
            <a:r>
              <a:rPr sz="2000" spc="5" dirty="0">
                <a:solidFill>
                  <a:srgbClr val="535353"/>
                </a:solidFill>
                <a:latin typeface="Century Gothic"/>
                <a:cs typeface="Century Gothic"/>
              </a:rPr>
              <a:t>2018</a:t>
            </a:r>
            <a:r>
              <a:rPr sz="2000" dirty="0">
                <a:solidFill>
                  <a:srgbClr val="535353"/>
                </a:solidFill>
                <a:latin typeface="Century Gothic"/>
                <a:cs typeface="Century Gothic"/>
              </a:rPr>
              <a:t>/</a:t>
            </a:r>
            <a:r>
              <a:rPr sz="2000" spc="-15" dirty="0">
                <a:solidFill>
                  <a:srgbClr val="535353"/>
                </a:solidFill>
                <a:latin typeface="Century Gothic"/>
                <a:cs typeface="Century Gothic"/>
              </a:rPr>
              <a:t> </a:t>
            </a:r>
            <a:r>
              <a:rPr sz="2000" spc="-5" dirty="0">
                <a:solidFill>
                  <a:srgbClr val="535353"/>
                </a:solidFill>
                <a:latin typeface="Century Gothic"/>
                <a:cs typeface="Century Gothic"/>
              </a:rPr>
              <a:t>S</a:t>
            </a:r>
            <a:r>
              <a:rPr sz="2000" spc="5" dirty="0">
                <a:solidFill>
                  <a:srgbClr val="535353"/>
                </a:solidFill>
                <a:latin typeface="Century Gothic"/>
                <a:cs typeface="Century Gothic"/>
              </a:rPr>
              <a:t>u</a:t>
            </a:r>
            <a:r>
              <a:rPr sz="2000" dirty="0">
                <a:solidFill>
                  <a:srgbClr val="535353"/>
                </a:solidFill>
                <a:latin typeface="Century Gothic"/>
                <a:cs typeface="Century Gothic"/>
              </a:rPr>
              <a:t>mm</a:t>
            </a:r>
            <a:r>
              <a:rPr sz="2000" spc="5" dirty="0">
                <a:solidFill>
                  <a:srgbClr val="535353"/>
                </a:solidFill>
                <a:latin typeface="Century Gothic"/>
                <a:cs typeface="Century Gothic"/>
              </a:rPr>
              <a:t>e</a:t>
            </a:r>
            <a:r>
              <a:rPr sz="2000" dirty="0">
                <a:solidFill>
                  <a:srgbClr val="535353"/>
                </a:solidFill>
                <a:latin typeface="Century Gothic"/>
                <a:cs typeface="Century Gothic"/>
              </a:rPr>
              <a:t>r</a:t>
            </a:r>
            <a:r>
              <a:rPr sz="2000" spc="-45" dirty="0">
                <a:solidFill>
                  <a:srgbClr val="535353"/>
                </a:solidFill>
                <a:latin typeface="Century Gothic"/>
                <a:cs typeface="Century Gothic"/>
              </a:rPr>
              <a:t> </a:t>
            </a:r>
            <a:r>
              <a:rPr sz="2000" spc="5" dirty="0">
                <a:solidFill>
                  <a:srgbClr val="535353"/>
                </a:solidFill>
                <a:latin typeface="Century Gothic"/>
                <a:cs typeface="Century Gothic"/>
              </a:rPr>
              <a:t>2018</a:t>
            </a:r>
            <a:endParaRPr sz="2000">
              <a:latin typeface="Century Gothic"/>
              <a:cs typeface="Century Gothic"/>
            </a:endParaRPr>
          </a:p>
        </p:txBody>
      </p:sp>
    </p:spTree>
    <p:extLst>
      <p:ext uri="{BB962C8B-B14F-4D97-AF65-F5344CB8AC3E}">
        <p14:creationId xmlns:p14="http://schemas.microsoft.com/office/powerpoint/2010/main" val="318097717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74320"/>
            <a:ext cx="12188951" cy="638403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0" y="281431"/>
            <a:ext cx="12188952" cy="637540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2208276" y="228600"/>
            <a:ext cx="7772400" cy="1600200"/>
          </a:xfrm>
          <a:custGeom>
            <a:avLst/>
            <a:gdLst/>
            <a:ahLst/>
            <a:cxnLst/>
            <a:rect l="l" t="t" r="r" b="b"/>
            <a:pathLst>
              <a:path w="7772400" h="1600200">
                <a:moveTo>
                  <a:pt x="0" y="0"/>
                </a:moveTo>
                <a:lnTo>
                  <a:pt x="7772400" y="0"/>
                </a:lnTo>
                <a:lnTo>
                  <a:pt x="7772400" y="1600200"/>
                </a:lnTo>
                <a:lnTo>
                  <a:pt x="0" y="1600200"/>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1876044" y="1523"/>
            <a:ext cx="7581898" cy="150723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876044" y="742188"/>
            <a:ext cx="7671815" cy="1507235"/>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2286952" y="318554"/>
            <a:ext cx="6809105" cy="1452245"/>
          </a:xfrm>
          <a:prstGeom prst="rect">
            <a:avLst/>
          </a:prstGeom>
        </p:spPr>
        <p:txBody>
          <a:bodyPr vert="horz" wrap="square" lIns="0" tIns="0" rIns="0" bIns="0" rtlCol="0">
            <a:spAutoFit/>
          </a:bodyPr>
          <a:lstStyle/>
          <a:p>
            <a:pPr marL="12700" marR="5080">
              <a:lnSpc>
                <a:spcPts val="5830"/>
              </a:lnSpc>
            </a:pPr>
            <a:r>
              <a:rPr sz="5400" spc="-125" dirty="0">
                <a:solidFill>
                  <a:srgbClr val="800000"/>
                </a:solidFill>
                <a:latin typeface="Arial"/>
                <a:cs typeface="Arial"/>
              </a:rPr>
              <a:t>Р</a:t>
            </a:r>
            <a:r>
              <a:rPr sz="5400" dirty="0">
                <a:solidFill>
                  <a:srgbClr val="800000"/>
                </a:solidFill>
                <a:latin typeface="Arial"/>
                <a:cs typeface="Arial"/>
              </a:rPr>
              <a:t>УСС</a:t>
            </a:r>
            <a:r>
              <a:rPr sz="5400" spc="-5" dirty="0">
                <a:solidFill>
                  <a:srgbClr val="800000"/>
                </a:solidFill>
                <a:latin typeface="Arial"/>
                <a:cs typeface="Arial"/>
              </a:rPr>
              <a:t>К</a:t>
            </a:r>
            <a:r>
              <a:rPr sz="5400" spc="-10" dirty="0">
                <a:solidFill>
                  <a:srgbClr val="800000"/>
                </a:solidFill>
                <a:latin typeface="Arial"/>
                <a:cs typeface="Arial"/>
              </a:rPr>
              <a:t>И</a:t>
            </a:r>
            <a:r>
              <a:rPr sz="5400" dirty="0">
                <a:solidFill>
                  <a:srgbClr val="800000"/>
                </a:solidFill>
                <a:latin typeface="Arial"/>
                <a:cs typeface="Arial"/>
              </a:rPr>
              <a:t>Й</a:t>
            </a:r>
            <a:r>
              <a:rPr sz="5400" spc="15" dirty="0">
                <a:solidFill>
                  <a:srgbClr val="800000"/>
                </a:solidFill>
                <a:latin typeface="Arial"/>
                <a:cs typeface="Arial"/>
              </a:rPr>
              <a:t> </a:t>
            </a:r>
            <a:r>
              <a:rPr sz="5400" spc="114" dirty="0">
                <a:solidFill>
                  <a:srgbClr val="800000"/>
                </a:solidFill>
                <a:latin typeface="Arial"/>
                <a:cs typeface="Arial"/>
              </a:rPr>
              <a:t>А</a:t>
            </a:r>
            <a:r>
              <a:rPr sz="5400" spc="-65" dirty="0">
                <a:solidFill>
                  <a:srgbClr val="800000"/>
                </a:solidFill>
                <a:latin typeface="Arial"/>
                <a:cs typeface="Arial"/>
              </a:rPr>
              <a:t>Л</a:t>
            </a:r>
            <a:r>
              <a:rPr sz="5400" spc="-120" dirty="0">
                <a:solidFill>
                  <a:srgbClr val="800000"/>
                </a:solidFill>
                <a:latin typeface="Arial"/>
                <a:cs typeface="Arial"/>
              </a:rPr>
              <a:t>Ф</a:t>
            </a:r>
            <a:r>
              <a:rPr sz="5400" dirty="0">
                <a:solidFill>
                  <a:srgbClr val="800000"/>
                </a:solidFill>
                <a:latin typeface="Arial"/>
                <a:cs typeface="Arial"/>
              </a:rPr>
              <a:t>АВ</a:t>
            </a:r>
            <a:r>
              <a:rPr sz="5400" spc="-10" dirty="0">
                <a:solidFill>
                  <a:srgbClr val="800000"/>
                </a:solidFill>
                <a:latin typeface="Arial"/>
                <a:cs typeface="Arial"/>
              </a:rPr>
              <a:t>И</a:t>
            </a:r>
            <a:r>
              <a:rPr sz="5400" dirty="0">
                <a:solidFill>
                  <a:srgbClr val="800000"/>
                </a:solidFill>
                <a:latin typeface="Arial"/>
                <a:cs typeface="Arial"/>
              </a:rPr>
              <a:t>Т </a:t>
            </a:r>
            <a:r>
              <a:rPr sz="5400" dirty="0">
                <a:solidFill>
                  <a:srgbClr val="262626"/>
                </a:solidFill>
                <a:latin typeface="Arial"/>
                <a:cs typeface="Arial"/>
              </a:rPr>
              <a:t>RUSSIAN</a:t>
            </a:r>
            <a:r>
              <a:rPr sz="5400" spc="-305" dirty="0">
                <a:solidFill>
                  <a:srgbClr val="262626"/>
                </a:solidFill>
                <a:latin typeface="Arial"/>
                <a:cs typeface="Arial"/>
              </a:rPr>
              <a:t> </a:t>
            </a:r>
            <a:r>
              <a:rPr sz="5400" dirty="0">
                <a:solidFill>
                  <a:srgbClr val="262626"/>
                </a:solidFill>
                <a:latin typeface="Arial"/>
                <a:cs typeface="Arial"/>
              </a:rPr>
              <a:t>ALPHABET</a:t>
            </a:r>
            <a:endParaRPr sz="5400">
              <a:latin typeface="Arial"/>
              <a:cs typeface="Arial"/>
            </a:endParaRPr>
          </a:p>
        </p:txBody>
      </p:sp>
      <p:sp>
        <p:nvSpPr>
          <p:cNvPr id="8" name="object 8"/>
          <p:cNvSpPr/>
          <p:nvPr/>
        </p:nvSpPr>
        <p:spPr>
          <a:xfrm>
            <a:off x="4776215" y="2165603"/>
            <a:ext cx="1235963" cy="101193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5411723" y="2165603"/>
            <a:ext cx="1862327" cy="1011935"/>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4785359" y="2714244"/>
            <a:ext cx="2481059" cy="1011935"/>
          </a:xfrm>
          <a:prstGeom prst="rect">
            <a:avLst/>
          </a:prstGeom>
          <a:blipFill>
            <a:blip r:embed="rId9" cstate="print"/>
            <a:stretch>
              <a:fillRect/>
            </a:stretch>
          </a:blipFill>
        </p:spPr>
        <p:txBody>
          <a:bodyPr wrap="square" lIns="0" tIns="0" rIns="0" bIns="0" rtlCol="0"/>
          <a:lstStyle/>
          <a:p>
            <a:endParaRPr/>
          </a:p>
        </p:txBody>
      </p:sp>
      <p:sp>
        <p:nvSpPr>
          <p:cNvPr id="11" name="object 11"/>
          <p:cNvSpPr txBox="1"/>
          <p:nvPr/>
        </p:nvSpPr>
        <p:spPr>
          <a:xfrm>
            <a:off x="2286952" y="2373232"/>
            <a:ext cx="7446009" cy="3596004"/>
          </a:xfrm>
          <a:prstGeom prst="rect">
            <a:avLst/>
          </a:prstGeom>
        </p:spPr>
        <p:txBody>
          <a:bodyPr vert="horz" wrap="square" lIns="0" tIns="0" rIns="0" bIns="0" rtlCol="0">
            <a:spAutoFit/>
          </a:bodyPr>
          <a:lstStyle/>
          <a:p>
            <a:pPr algn="ctr">
              <a:lnSpc>
                <a:spcPct val="100000"/>
              </a:lnSpc>
            </a:pPr>
            <a:r>
              <a:rPr sz="3600" dirty="0">
                <a:solidFill>
                  <a:srgbClr val="800000"/>
                </a:solidFill>
                <a:latin typeface="Arial"/>
                <a:cs typeface="Arial"/>
              </a:rPr>
              <a:t>33</a:t>
            </a:r>
            <a:r>
              <a:rPr sz="3600" spc="-5" dirty="0">
                <a:solidFill>
                  <a:srgbClr val="800000"/>
                </a:solidFill>
                <a:latin typeface="Arial"/>
                <a:cs typeface="Arial"/>
              </a:rPr>
              <a:t> </a:t>
            </a:r>
            <a:r>
              <a:rPr sz="3600" dirty="0">
                <a:solidFill>
                  <a:srgbClr val="800000"/>
                </a:solidFill>
                <a:latin typeface="Arial"/>
                <a:cs typeface="Arial"/>
              </a:rPr>
              <a:t>бу</a:t>
            </a:r>
            <a:r>
              <a:rPr sz="3600" spc="-5" dirty="0">
                <a:solidFill>
                  <a:srgbClr val="800000"/>
                </a:solidFill>
                <a:latin typeface="Arial"/>
                <a:cs typeface="Arial"/>
              </a:rPr>
              <a:t>квы</a:t>
            </a:r>
            <a:endParaRPr sz="3600">
              <a:latin typeface="Arial"/>
              <a:cs typeface="Arial"/>
            </a:endParaRPr>
          </a:p>
          <a:p>
            <a:pPr algn="ctr">
              <a:lnSpc>
                <a:spcPct val="100000"/>
              </a:lnSpc>
              <a:tabLst>
                <a:tab pos="635635" algn="l"/>
              </a:tabLst>
            </a:pPr>
            <a:r>
              <a:rPr sz="3600" dirty="0">
                <a:solidFill>
                  <a:srgbClr val="535353"/>
                </a:solidFill>
                <a:latin typeface="Arial"/>
                <a:cs typeface="Arial"/>
              </a:rPr>
              <a:t>33	le</a:t>
            </a:r>
            <a:r>
              <a:rPr sz="3600" spc="-5" dirty="0">
                <a:solidFill>
                  <a:srgbClr val="535353"/>
                </a:solidFill>
                <a:latin typeface="Arial"/>
                <a:cs typeface="Arial"/>
              </a:rPr>
              <a:t>tt</a:t>
            </a:r>
            <a:r>
              <a:rPr sz="3600" dirty="0">
                <a:solidFill>
                  <a:srgbClr val="535353"/>
                </a:solidFill>
                <a:latin typeface="Arial"/>
                <a:cs typeface="Arial"/>
              </a:rPr>
              <a:t>ers</a:t>
            </a:r>
            <a:endParaRPr sz="3600">
              <a:latin typeface="Arial"/>
              <a:cs typeface="Arial"/>
            </a:endParaRPr>
          </a:p>
          <a:p>
            <a:pPr marL="12700">
              <a:lnSpc>
                <a:spcPct val="100000"/>
              </a:lnSpc>
              <a:spcBef>
                <a:spcPts val="20"/>
              </a:spcBef>
            </a:pPr>
            <a:r>
              <a:rPr sz="2800" spc="-15" dirty="0">
                <a:solidFill>
                  <a:srgbClr val="FF0000"/>
                </a:solidFill>
                <a:latin typeface="Arial"/>
                <a:cs typeface="Arial"/>
              </a:rPr>
              <a:t>1</a:t>
            </a:r>
            <a:r>
              <a:rPr sz="2800" spc="-20" dirty="0">
                <a:solidFill>
                  <a:srgbClr val="FF0000"/>
                </a:solidFill>
                <a:latin typeface="Arial"/>
                <a:cs typeface="Arial"/>
              </a:rPr>
              <a:t>0</a:t>
            </a:r>
            <a:r>
              <a:rPr sz="2800" spc="5" dirty="0">
                <a:solidFill>
                  <a:srgbClr val="FF0000"/>
                </a:solidFill>
                <a:latin typeface="Arial"/>
                <a:cs typeface="Arial"/>
              </a:rPr>
              <a:t> </a:t>
            </a:r>
            <a:r>
              <a:rPr sz="2800" spc="-15" dirty="0">
                <a:solidFill>
                  <a:srgbClr val="FF0000"/>
                </a:solidFill>
                <a:latin typeface="Arial"/>
                <a:cs typeface="Arial"/>
              </a:rPr>
              <a:t>гла</a:t>
            </a:r>
            <a:r>
              <a:rPr sz="2800" spc="-10" dirty="0">
                <a:solidFill>
                  <a:srgbClr val="FF0000"/>
                </a:solidFill>
                <a:latin typeface="Arial"/>
                <a:cs typeface="Arial"/>
              </a:rPr>
              <a:t>с</a:t>
            </a:r>
            <a:r>
              <a:rPr sz="2800" spc="-20" dirty="0">
                <a:solidFill>
                  <a:srgbClr val="FF0000"/>
                </a:solidFill>
                <a:latin typeface="Arial"/>
                <a:cs typeface="Arial"/>
              </a:rPr>
              <a:t>н</a:t>
            </a:r>
            <a:r>
              <a:rPr sz="2800" spc="-35" dirty="0">
                <a:solidFill>
                  <a:srgbClr val="FF0000"/>
                </a:solidFill>
                <a:latin typeface="Arial"/>
                <a:cs typeface="Arial"/>
              </a:rPr>
              <a:t>ы</a:t>
            </a:r>
            <a:r>
              <a:rPr sz="2800" spc="-15" dirty="0">
                <a:solidFill>
                  <a:srgbClr val="FF0000"/>
                </a:solidFill>
                <a:latin typeface="Arial"/>
                <a:cs typeface="Arial"/>
              </a:rPr>
              <a:t>х</a:t>
            </a:r>
            <a:endParaRPr sz="2800">
              <a:latin typeface="Arial"/>
              <a:cs typeface="Arial"/>
            </a:endParaRPr>
          </a:p>
          <a:p>
            <a:pPr marL="12700">
              <a:lnSpc>
                <a:spcPct val="100000"/>
              </a:lnSpc>
            </a:pPr>
            <a:r>
              <a:rPr sz="2800" spc="-15" dirty="0">
                <a:solidFill>
                  <a:srgbClr val="535353"/>
                </a:solidFill>
                <a:latin typeface="Arial"/>
                <a:cs typeface="Arial"/>
              </a:rPr>
              <a:t>1</a:t>
            </a:r>
            <a:r>
              <a:rPr sz="2800" spc="-20" dirty="0">
                <a:solidFill>
                  <a:srgbClr val="535353"/>
                </a:solidFill>
                <a:latin typeface="Arial"/>
                <a:cs typeface="Arial"/>
              </a:rPr>
              <a:t>0</a:t>
            </a:r>
            <a:r>
              <a:rPr sz="2800" spc="5" dirty="0">
                <a:solidFill>
                  <a:srgbClr val="535353"/>
                </a:solidFill>
                <a:latin typeface="Arial"/>
                <a:cs typeface="Arial"/>
              </a:rPr>
              <a:t> </a:t>
            </a:r>
            <a:r>
              <a:rPr sz="2800" spc="-10" dirty="0">
                <a:solidFill>
                  <a:srgbClr val="535353"/>
                </a:solidFill>
                <a:latin typeface="Arial"/>
                <a:cs typeface="Arial"/>
              </a:rPr>
              <a:t>vo</a:t>
            </a:r>
            <a:r>
              <a:rPr sz="2800" spc="-30" dirty="0">
                <a:solidFill>
                  <a:srgbClr val="535353"/>
                </a:solidFill>
                <a:latin typeface="Arial"/>
                <a:cs typeface="Arial"/>
              </a:rPr>
              <a:t>w</a:t>
            </a:r>
            <a:r>
              <a:rPr sz="2800" spc="-15" dirty="0">
                <a:solidFill>
                  <a:srgbClr val="535353"/>
                </a:solidFill>
                <a:latin typeface="Arial"/>
                <a:cs typeface="Arial"/>
              </a:rPr>
              <a:t>els</a:t>
            </a:r>
            <a:endParaRPr sz="2800">
              <a:latin typeface="Arial"/>
              <a:cs typeface="Arial"/>
            </a:endParaRPr>
          </a:p>
          <a:p>
            <a:pPr marR="5080" algn="r">
              <a:lnSpc>
                <a:spcPct val="100000"/>
              </a:lnSpc>
            </a:pPr>
            <a:r>
              <a:rPr sz="2800" spc="-15" dirty="0">
                <a:solidFill>
                  <a:srgbClr val="0000CC"/>
                </a:solidFill>
                <a:latin typeface="Arial"/>
                <a:cs typeface="Arial"/>
              </a:rPr>
              <a:t>2</a:t>
            </a:r>
            <a:r>
              <a:rPr sz="2800" spc="-20" dirty="0">
                <a:solidFill>
                  <a:srgbClr val="0000CC"/>
                </a:solidFill>
                <a:latin typeface="Arial"/>
                <a:cs typeface="Arial"/>
              </a:rPr>
              <a:t>1</a:t>
            </a:r>
            <a:r>
              <a:rPr sz="2800" spc="5" dirty="0">
                <a:solidFill>
                  <a:srgbClr val="0000CC"/>
                </a:solidFill>
                <a:latin typeface="Arial"/>
                <a:cs typeface="Arial"/>
              </a:rPr>
              <a:t> </a:t>
            </a:r>
            <a:r>
              <a:rPr sz="2800" spc="-10" dirty="0">
                <a:solidFill>
                  <a:srgbClr val="0000CC"/>
                </a:solidFill>
                <a:latin typeface="Arial"/>
                <a:cs typeface="Arial"/>
              </a:rPr>
              <a:t>со</a:t>
            </a:r>
            <a:r>
              <a:rPr sz="2800" spc="-20" dirty="0">
                <a:solidFill>
                  <a:srgbClr val="0000CC"/>
                </a:solidFill>
                <a:latin typeface="Arial"/>
                <a:cs typeface="Arial"/>
              </a:rPr>
              <a:t>гл</a:t>
            </a:r>
            <a:r>
              <a:rPr sz="2800" spc="-15" dirty="0">
                <a:solidFill>
                  <a:srgbClr val="0000CC"/>
                </a:solidFill>
                <a:latin typeface="Arial"/>
                <a:cs typeface="Arial"/>
              </a:rPr>
              <a:t>асная</a:t>
            </a:r>
            <a:endParaRPr sz="2800">
              <a:latin typeface="Arial"/>
              <a:cs typeface="Arial"/>
            </a:endParaRPr>
          </a:p>
          <a:p>
            <a:pPr marR="6985" algn="r">
              <a:lnSpc>
                <a:spcPct val="100000"/>
              </a:lnSpc>
            </a:pPr>
            <a:r>
              <a:rPr sz="2800" spc="-15" dirty="0">
                <a:solidFill>
                  <a:srgbClr val="535353"/>
                </a:solidFill>
                <a:latin typeface="Arial"/>
                <a:cs typeface="Arial"/>
              </a:rPr>
              <a:t>2</a:t>
            </a:r>
            <a:r>
              <a:rPr sz="2800" spc="-20" dirty="0">
                <a:solidFill>
                  <a:srgbClr val="535353"/>
                </a:solidFill>
                <a:latin typeface="Arial"/>
                <a:cs typeface="Arial"/>
              </a:rPr>
              <a:t>1</a:t>
            </a:r>
            <a:r>
              <a:rPr sz="2800" spc="5" dirty="0">
                <a:solidFill>
                  <a:srgbClr val="535353"/>
                </a:solidFill>
                <a:latin typeface="Arial"/>
                <a:cs typeface="Arial"/>
              </a:rPr>
              <a:t> </a:t>
            </a:r>
            <a:r>
              <a:rPr sz="2800" spc="-15" dirty="0">
                <a:solidFill>
                  <a:srgbClr val="535353"/>
                </a:solidFill>
                <a:latin typeface="Arial"/>
                <a:cs typeface="Arial"/>
              </a:rPr>
              <a:t>consonants</a:t>
            </a:r>
            <a:endParaRPr sz="2800">
              <a:latin typeface="Arial"/>
              <a:cs typeface="Arial"/>
            </a:endParaRPr>
          </a:p>
          <a:p>
            <a:pPr marL="1882139">
              <a:lnSpc>
                <a:spcPct val="100000"/>
              </a:lnSpc>
            </a:pPr>
            <a:r>
              <a:rPr sz="2800" spc="-20" dirty="0">
                <a:solidFill>
                  <a:srgbClr val="1A616F"/>
                </a:solidFill>
                <a:latin typeface="Arial"/>
                <a:cs typeface="Arial"/>
              </a:rPr>
              <a:t>2</a:t>
            </a:r>
            <a:r>
              <a:rPr sz="2800" spc="5" dirty="0">
                <a:solidFill>
                  <a:srgbClr val="1A616F"/>
                </a:solidFill>
                <a:latin typeface="Arial"/>
                <a:cs typeface="Arial"/>
              </a:rPr>
              <a:t> </a:t>
            </a:r>
            <a:r>
              <a:rPr sz="2800" spc="-15" dirty="0">
                <a:solidFill>
                  <a:srgbClr val="1A616F"/>
                </a:solidFill>
                <a:latin typeface="Arial"/>
                <a:cs typeface="Arial"/>
              </a:rPr>
              <a:t>зна</a:t>
            </a:r>
            <a:r>
              <a:rPr sz="2800" spc="-20" dirty="0">
                <a:solidFill>
                  <a:srgbClr val="1A616F"/>
                </a:solidFill>
                <a:latin typeface="Arial"/>
                <a:cs typeface="Arial"/>
              </a:rPr>
              <a:t>ка</a:t>
            </a:r>
            <a:endParaRPr sz="2800">
              <a:latin typeface="Arial"/>
              <a:cs typeface="Arial"/>
            </a:endParaRPr>
          </a:p>
          <a:p>
            <a:pPr marL="1882139">
              <a:lnSpc>
                <a:spcPct val="100000"/>
              </a:lnSpc>
            </a:pPr>
            <a:r>
              <a:rPr sz="2800" spc="-20" dirty="0">
                <a:solidFill>
                  <a:srgbClr val="535353"/>
                </a:solidFill>
                <a:latin typeface="Arial"/>
                <a:cs typeface="Arial"/>
              </a:rPr>
              <a:t>2</a:t>
            </a:r>
            <a:r>
              <a:rPr sz="2800" spc="5" dirty="0">
                <a:solidFill>
                  <a:srgbClr val="535353"/>
                </a:solidFill>
                <a:latin typeface="Arial"/>
                <a:cs typeface="Arial"/>
              </a:rPr>
              <a:t> </a:t>
            </a:r>
            <a:r>
              <a:rPr sz="2800" spc="-10" dirty="0">
                <a:solidFill>
                  <a:srgbClr val="535353"/>
                </a:solidFill>
                <a:latin typeface="Arial"/>
                <a:cs typeface="Arial"/>
              </a:rPr>
              <a:t>signs</a:t>
            </a:r>
            <a:endParaRPr sz="2800">
              <a:latin typeface="Arial"/>
              <a:cs typeface="Arial"/>
            </a:endParaRPr>
          </a:p>
        </p:txBody>
      </p:sp>
      <p:sp>
        <p:nvSpPr>
          <p:cNvPr id="12" name="object 12"/>
          <p:cNvSpPr/>
          <p:nvPr/>
        </p:nvSpPr>
        <p:spPr>
          <a:xfrm>
            <a:off x="7008876" y="6472428"/>
            <a:ext cx="3505200" cy="277495"/>
          </a:xfrm>
          <a:custGeom>
            <a:avLst/>
            <a:gdLst/>
            <a:ahLst/>
            <a:cxnLst/>
            <a:rect l="l" t="t" r="r" b="b"/>
            <a:pathLst>
              <a:path w="3505200" h="277495">
                <a:moveTo>
                  <a:pt x="0" y="0"/>
                </a:moveTo>
                <a:lnTo>
                  <a:pt x="3505200" y="0"/>
                </a:lnTo>
                <a:lnTo>
                  <a:pt x="3505200" y="277368"/>
                </a:lnTo>
                <a:lnTo>
                  <a:pt x="0" y="277368"/>
                </a:lnTo>
                <a:lnTo>
                  <a:pt x="0" y="0"/>
                </a:lnTo>
                <a:close/>
              </a:path>
            </a:pathLst>
          </a:custGeom>
          <a:solidFill>
            <a:srgbClr val="808080"/>
          </a:solidFill>
        </p:spPr>
        <p:txBody>
          <a:bodyPr wrap="square" lIns="0" tIns="0" rIns="0" bIns="0" rtlCol="0"/>
          <a:lstStyle/>
          <a:p>
            <a:endParaRPr/>
          </a:p>
        </p:txBody>
      </p:sp>
      <p:sp>
        <p:nvSpPr>
          <p:cNvPr id="13" name="object 13"/>
          <p:cNvSpPr txBox="1"/>
          <p:nvPr/>
        </p:nvSpPr>
        <p:spPr>
          <a:xfrm>
            <a:off x="7182705" y="6530454"/>
            <a:ext cx="3159125" cy="177800"/>
          </a:xfrm>
          <a:prstGeom prst="rect">
            <a:avLst/>
          </a:prstGeom>
        </p:spPr>
        <p:txBody>
          <a:bodyPr vert="horz" wrap="square" lIns="0" tIns="0" rIns="0" bIns="0" rtlCol="0">
            <a:spAutoFit/>
          </a:bodyPr>
          <a:lstStyle/>
          <a:p>
            <a:pPr marL="12700">
              <a:lnSpc>
                <a:spcPct val="100000"/>
              </a:lnSpc>
            </a:pPr>
            <a:r>
              <a:rPr sz="1200" u="sng" dirty="0">
                <a:solidFill>
                  <a:srgbClr val="90BB23"/>
                </a:solidFill>
                <a:latin typeface="Times New Roman"/>
                <a:cs typeface="Times New Roman"/>
                <a:hlinkClick r:id="rId10"/>
              </a:rPr>
              <a:t>https://</a:t>
            </a:r>
            <a:r>
              <a:rPr sz="1200" u="sng" spc="-5" dirty="0">
                <a:solidFill>
                  <a:srgbClr val="90BB23"/>
                </a:solidFill>
                <a:latin typeface="Times New Roman"/>
                <a:cs typeface="Times New Roman"/>
                <a:hlinkClick r:id="rId10"/>
              </a:rPr>
              <a:t>ww</a:t>
            </a:r>
            <a:r>
              <a:rPr sz="1200" u="sng" spc="-75" dirty="0">
                <a:solidFill>
                  <a:srgbClr val="90BB23"/>
                </a:solidFill>
                <a:latin typeface="Times New Roman"/>
                <a:cs typeface="Times New Roman"/>
                <a:hlinkClick r:id="rId10"/>
              </a:rPr>
              <a:t>w</a:t>
            </a:r>
            <a:r>
              <a:rPr sz="1200" u="sng" dirty="0">
                <a:solidFill>
                  <a:srgbClr val="90BB23"/>
                </a:solidFill>
                <a:latin typeface="Times New Roman"/>
                <a:cs typeface="Times New Roman"/>
                <a:hlinkClick r:id="rId10"/>
              </a:rPr>
              <a:t>.</a:t>
            </a:r>
            <a:r>
              <a:rPr sz="1200" u="sng" spc="-40" dirty="0">
                <a:solidFill>
                  <a:srgbClr val="90BB23"/>
                </a:solidFill>
                <a:latin typeface="Times New Roman"/>
                <a:cs typeface="Times New Roman"/>
                <a:hlinkClick r:id="rId10"/>
              </a:rPr>
              <a:t>y</a:t>
            </a:r>
            <a:r>
              <a:rPr sz="1200" u="sng" dirty="0">
                <a:solidFill>
                  <a:srgbClr val="90BB23"/>
                </a:solidFill>
                <a:latin typeface="Times New Roman"/>
                <a:cs typeface="Times New Roman"/>
                <a:hlinkClick r:id="rId10"/>
              </a:rPr>
              <a:t>outub</a:t>
            </a:r>
            <a:r>
              <a:rPr sz="1200" u="sng" spc="-5" dirty="0">
                <a:solidFill>
                  <a:srgbClr val="90BB23"/>
                </a:solidFill>
                <a:latin typeface="Times New Roman"/>
                <a:cs typeface="Times New Roman"/>
                <a:hlinkClick r:id="rId10"/>
              </a:rPr>
              <a:t>e</a:t>
            </a:r>
            <a:r>
              <a:rPr sz="1200" u="sng" dirty="0">
                <a:solidFill>
                  <a:srgbClr val="90BB23"/>
                </a:solidFill>
                <a:latin typeface="Times New Roman"/>
                <a:cs typeface="Times New Roman"/>
                <a:hlinkClick r:id="rId10"/>
              </a:rPr>
              <a:t>.</a:t>
            </a:r>
            <a:r>
              <a:rPr sz="1200" u="sng" spc="-5" dirty="0">
                <a:solidFill>
                  <a:srgbClr val="90BB23"/>
                </a:solidFill>
                <a:latin typeface="Times New Roman"/>
                <a:cs typeface="Times New Roman"/>
                <a:hlinkClick r:id="rId10"/>
              </a:rPr>
              <a:t>c</a:t>
            </a:r>
            <a:r>
              <a:rPr sz="1200" u="sng" dirty="0">
                <a:solidFill>
                  <a:srgbClr val="90BB23"/>
                </a:solidFill>
                <a:latin typeface="Times New Roman"/>
                <a:cs typeface="Times New Roman"/>
                <a:hlinkClick r:id="rId10"/>
              </a:rPr>
              <a:t>om/</a:t>
            </a:r>
            <a:r>
              <a:rPr sz="1200" u="sng" spc="-5" dirty="0">
                <a:solidFill>
                  <a:srgbClr val="90BB23"/>
                </a:solidFill>
                <a:latin typeface="Times New Roman"/>
                <a:cs typeface="Times New Roman"/>
                <a:hlinkClick r:id="rId10"/>
              </a:rPr>
              <a:t>wa</a:t>
            </a:r>
            <a:r>
              <a:rPr sz="1200" u="sng" spc="10" dirty="0">
                <a:solidFill>
                  <a:srgbClr val="90BB23"/>
                </a:solidFill>
                <a:latin typeface="Times New Roman"/>
                <a:cs typeface="Times New Roman"/>
                <a:hlinkClick r:id="rId10"/>
              </a:rPr>
              <a:t>t</a:t>
            </a:r>
            <a:r>
              <a:rPr sz="1200" u="sng" spc="-5" dirty="0">
                <a:solidFill>
                  <a:srgbClr val="90BB23"/>
                </a:solidFill>
                <a:latin typeface="Times New Roman"/>
                <a:cs typeface="Times New Roman"/>
                <a:hlinkClick r:id="rId10"/>
              </a:rPr>
              <a:t>c</a:t>
            </a:r>
            <a:r>
              <a:rPr sz="1200" u="sng" dirty="0">
                <a:solidFill>
                  <a:srgbClr val="90BB23"/>
                </a:solidFill>
                <a:latin typeface="Times New Roman"/>
                <a:cs typeface="Times New Roman"/>
                <a:hlinkClick r:id="rId10"/>
              </a:rPr>
              <a:t>h</a:t>
            </a:r>
            <a:r>
              <a:rPr sz="1200" u="sng" spc="15" dirty="0">
                <a:solidFill>
                  <a:srgbClr val="90BB23"/>
                </a:solidFill>
                <a:latin typeface="Times New Roman"/>
                <a:cs typeface="Times New Roman"/>
                <a:hlinkClick r:id="rId10"/>
              </a:rPr>
              <a:t>?</a:t>
            </a:r>
            <a:r>
              <a:rPr sz="1200" u="sng" dirty="0">
                <a:solidFill>
                  <a:srgbClr val="90BB23"/>
                </a:solidFill>
                <a:latin typeface="Times New Roman"/>
                <a:cs typeface="Times New Roman"/>
                <a:hlinkClick r:id="rId10"/>
              </a:rPr>
              <a:t>v</a:t>
            </a:r>
            <a:r>
              <a:rPr sz="1200" u="sng" spc="-5" dirty="0">
                <a:solidFill>
                  <a:srgbClr val="90BB23"/>
                </a:solidFill>
                <a:latin typeface="Times New Roman"/>
                <a:cs typeface="Times New Roman"/>
                <a:hlinkClick r:id="rId10"/>
              </a:rPr>
              <a:t>=</a:t>
            </a:r>
            <a:r>
              <a:rPr sz="1200" u="sng" spc="10" dirty="0">
                <a:solidFill>
                  <a:srgbClr val="90BB23"/>
                </a:solidFill>
                <a:latin typeface="Times New Roman"/>
                <a:cs typeface="Times New Roman"/>
                <a:hlinkClick r:id="rId10"/>
              </a:rPr>
              <a:t>x</a:t>
            </a:r>
            <a:r>
              <a:rPr sz="1200" u="sng" spc="-5" dirty="0">
                <a:solidFill>
                  <a:srgbClr val="90BB23"/>
                </a:solidFill>
                <a:latin typeface="Times New Roman"/>
                <a:cs typeface="Times New Roman"/>
                <a:hlinkClick r:id="rId10"/>
              </a:rPr>
              <a:t>Qa</a:t>
            </a:r>
            <a:r>
              <a:rPr sz="1200" u="sng" dirty="0">
                <a:solidFill>
                  <a:srgbClr val="90BB23"/>
                </a:solidFill>
                <a:latin typeface="Times New Roman"/>
                <a:cs typeface="Times New Roman"/>
                <a:hlinkClick r:id="rId10"/>
              </a:rPr>
              <a:t>6t</a:t>
            </a:r>
            <a:r>
              <a:rPr sz="1200" u="sng" spc="5" dirty="0">
                <a:solidFill>
                  <a:srgbClr val="90BB23"/>
                </a:solidFill>
                <a:latin typeface="Times New Roman"/>
                <a:cs typeface="Times New Roman"/>
                <a:hlinkClick r:id="rId10"/>
              </a:rPr>
              <a:t>W</a:t>
            </a:r>
            <a:r>
              <a:rPr sz="1200" u="sng" dirty="0">
                <a:solidFill>
                  <a:srgbClr val="90BB23"/>
                </a:solidFill>
                <a:latin typeface="Times New Roman"/>
                <a:cs typeface="Times New Roman"/>
                <a:hlinkClick r:id="rId10"/>
              </a:rPr>
              <a:t>PC</a:t>
            </a:r>
            <a:r>
              <a:rPr sz="1200" u="sng" spc="-5" dirty="0">
                <a:solidFill>
                  <a:srgbClr val="90BB23"/>
                </a:solidFill>
                <a:latin typeface="Times New Roman"/>
                <a:cs typeface="Times New Roman"/>
                <a:hlinkClick r:id="rId10"/>
              </a:rPr>
              <a:t>e</a:t>
            </a:r>
            <a:r>
              <a:rPr sz="1200" u="sng" dirty="0">
                <a:solidFill>
                  <a:srgbClr val="90BB23"/>
                </a:solidFill>
                <a:latin typeface="Times New Roman"/>
                <a:cs typeface="Times New Roman"/>
                <a:hlinkClick r:id="rId10"/>
              </a:rPr>
              <a:t>_g</a:t>
            </a:r>
            <a:endParaRPr sz="1200">
              <a:latin typeface="Times New Roman"/>
              <a:cs typeface="Times New Roman"/>
            </a:endParaRP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TotalTime>
  <Words>839</Words>
  <Application>Microsoft Office PowerPoint</Application>
  <PresentationFormat>Widescreen</PresentationFormat>
  <Paragraphs>241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Times New Roman</vt:lpstr>
      <vt:lpstr>Verdana</vt:lpstr>
      <vt:lpstr>Office Theme</vt:lpstr>
      <vt:lpstr>PowerPoint Presentation</vt:lpstr>
      <vt:lpstr>FULBRIGHT HAYS GROUP GRANT “BUILDING BRIDGES THROUGH LANGUAGE AND CULTURE IN RUSSIA”</vt:lpstr>
      <vt:lpstr>PowerPoint Presentation</vt:lpstr>
      <vt:lpstr>FULBRIGHT HAYS GROUP GRANT “BUILDING BRIDGES THROUGH LANGUAGE AND CULTURE IN RUSSIA”</vt:lpstr>
      <vt:lpstr>TERMS OF THE PROJECT</vt:lpstr>
      <vt:lpstr>FULBRIGHT HAYS GROUP GRANT “BUILDING BRIDGES THROUGH LANGUAGE AND CULTURE IN RUSSIA” Obligations and Responsibilities of Fulbright-Hays Group Project Abroad Participants Under the grant of the Mutual Educational and Cultural Exchange Act of 1961 (also known as the Fulbright Act), each project participant has certain obligations and responsibilities:   1) Participants are responsible for observing satisfactory academic and professional standards and for maintaining a standard of conduct and integrity which is in keeping with the spirit and intent of the Fulbright program and which will contribute positively to the promotion of mutual understanding between peoples of the United States and those of other countries.  2) Participants should be aware that their public political statements or activity might draw them into the political arena, which can be incompatible with objectives of the project. Participants are responsible for exercising discretion and judgment in all of their actions.   Reasons for possible termination or revocation include: Acts likely to be offensive to the host country. Failure to observe satisfactory academic or professional standards Failure to devote FULL TIME to Project activities. Engaging in unauthorized income producing activities which are inconsistent with the purpose and best interests of the program.  Minimum of 30 days in the country  The grantee should keep the project length as stated in the approved application.  International travel approval requests should be submitted in IRIS well before travel is to take place, at the very latest, four weeks prior to international departures.       </vt:lpstr>
      <vt:lpstr>FULBRIGHT HAYS GROUP GRANT “BUILDING BRIDGES THROUGH LANGUAGE AND CULTURE IN RUSSIA” Obligations and Responsibilities of Fulbright-Hays Group Project Abroad Participants  Travel as a Group:  All group participants and leaders should travel together (unless otherwise authorized by the Program Office) during the international travel and host country phase of the program. At the end of the overseas phase, participants who want to stay longer in the host country or travel elsewhere are required to pay the differences in airfare and must understand that their additional travel is outside the parameters of the Fulbright-Hays Group Projects Abroad Program.    Program Expectations of Participants:  Each participant is the beneficiary of thousands of dollars of U.S. taxpayer funds, so program sponsor expects participants to be prudent and gracious spenders of these funds.  Full and active participation throughout the entire program, in all scheduled events, is expected. GPA is a professional group program and not designed to cater to specific interests of individuals. Consider that your behavior can positively or negatively affect the Fulbright program. As members of the GPA program, keep in mind that you should behave in a way that would make your students, colleagues, children, parents, and country proud! Many participants state that some of their most valuable interactions were with U.S. colleagues they were traveling with, so learn from and support one another.         </vt:lpstr>
      <vt:lpstr>FULBRIGHT HAYS GROUP GRANT “BUILDING BRIDGES THROUGH LANGUAGE AND CULTURE IN RUSSIA”</vt:lpstr>
      <vt:lpstr>PowerPoint Presentation</vt:lpstr>
      <vt:lpstr>PowerPoint Presentation</vt:lpstr>
      <vt:lpstr>PowerPoint Presentation</vt:lpstr>
      <vt:lpstr>ФОТО фото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Fulbright hays Group Grant “building Bridges through Language and culture in Russia”</dc:title>
  <dc:creator>duser</dc:creator>
  <cp:lastModifiedBy>duser</cp:lastModifiedBy>
  <cp:revision>4</cp:revision>
  <dcterms:created xsi:type="dcterms:W3CDTF">2018-07-31T23:09:37Z</dcterms:created>
  <dcterms:modified xsi:type="dcterms:W3CDTF">2018-08-01T03:37:24Z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2017-12-06T00:00:00Z</vt:filetime>
  </property>
  <property fmtid="{D5CDD505-2E9C-101B-9397-08002B2CF9AE}" pid="3" name="LastSaved">
    <vt:filetime>2018-08-01T00:00:00Z</vt:filetime>
  </property>
</Properties>
</file>