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6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9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9244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5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625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14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03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1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4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8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0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4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5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8C8A2-92CD-4973-8505-93348448F5B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525563-9B35-4FCC-87C9-E6E574E0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1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4BDBC-AA36-4E68-A7F3-DE34E0609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Oral </a:t>
            </a:r>
            <a:r>
              <a:rPr lang="es-ES" dirty="0" err="1"/>
              <a:t>Proficiency</a:t>
            </a:r>
            <a:r>
              <a:rPr lang="es-ES" dirty="0"/>
              <a:t> </a:t>
            </a:r>
            <a:r>
              <a:rPr lang="es-ES" dirty="0" err="1"/>
              <a:t>Exam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4D660-7F86-4553-B4A5-B68C8302DD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INTERMEDIATE LEVEL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5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23311-064D-4FF1-90BE-729A9B6A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INTERMEDIATE LEVEL CHARACTERISTICS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568A9-E898-43D4-A9D9-7412AECCF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CREATE WITH THE LANGUAGE COMBINING LEARNED LANGUAGE ELEMENTS</a:t>
            </a:r>
          </a:p>
          <a:p>
            <a:r>
              <a:rPr lang="es-ES" sz="2000" dirty="0"/>
              <a:t>REACT, INITIATE, SUSTAIN AND CLOSE SIMPLET BASIC COMMUNICATIVE TASKS</a:t>
            </a:r>
          </a:p>
          <a:p>
            <a:r>
              <a:rPr lang="es-ES" sz="2000" dirty="0"/>
              <a:t>ASK QUESTIONS</a:t>
            </a:r>
          </a:p>
          <a:p>
            <a:r>
              <a:rPr lang="es-ES" sz="2000" dirty="0"/>
              <a:t>REPONDE TO QUESTIONS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124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A2A8-4BCE-4A75-BA09-013AE303E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INTERMEDIATE-LOW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CB943-B00F-4E82-A10A-675864344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HANDLE SUCCESSFULLY A LIMITED NUMBER OF INTERACITVE, TASK-ORIENTED AND SOCIAL SITUATIONS.</a:t>
            </a:r>
          </a:p>
          <a:p>
            <a:r>
              <a:rPr lang="es-ES" sz="2000" dirty="0"/>
              <a:t>INITIATE AND RESPOND TO SIMPLE STATEMENTS</a:t>
            </a:r>
          </a:p>
          <a:p>
            <a:r>
              <a:rPr lang="es-ES" sz="2000" dirty="0"/>
              <a:t>MAINTAIN FACE-TO-FACE CONVERSATIONS BUT WITH INACCURACY.</a:t>
            </a:r>
          </a:p>
          <a:p>
            <a:r>
              <a:rPr lang="es-ES" sz="2000" dirty="0"/>
              <a:t>SPEAKER CAN INTRODUCE SELF, ORDER A MEAL, ASK FOR DIRECTIONS, MAKE PURCHASES.</a:t>
            </a:r>
          </a:p>
          <a:p>
            <a:r>
              <a:rPr lang="es-ES" sz="2000" dirty="0"/>
              <a:t>VOCABULARY IS ADEQUATE TO EXPRESS ELEMENTARY NEEDS.</a:t>
            </a:r>
          </a:p>
          <a:p>
            <a:r>
              <a:rPr lang="es-ES" sz="2000" dirty="0"/>
              <a:t>MISUNDERSTANDINGS MAY OCCUR.</a:t>
            </a:r>
          </a:p>
          <a:p>
            <a:r>
              <a:rPr lang="es-ES" sz="2000" dirty="0"/>
              <a:t>SPEAKER CAN BE UNDERSTOOD WITH REPETITION.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293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4D38D-9283-4D9A-A102-E37A8BCCF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INTERMEDIATE-MID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4F5AE-BE98-4D6D-BB2D-635EFD3A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SUCCESSFULLY COMPLETES UNCOMPLICATED, BASIC, AND COMMUNICATIVE TASKS AND SOCIAL SITUATIONS.</a:t>
            </a:r>
          </a:p>
          <a:p>
            <a:r>
              <a:rPr lang="es-ES" sz="2000" dirty="0"/>
              <a:t>THE SPEAKER CAN TALK SIMPLY ABOUT SELF AND FAMILY MEMBER.</a:t>
            </a:r>
            <a:endParaRPr lang="en-US" sz="2000" dirty="0"/>
          </a:p>
          <a:p>
            <a:r>
              <a:rPr lang="en-US" sz="2000" dirty="0"/>
              <a:t>THE SPEAKER CAN ASK QUESTIONS ON TOPICS BEYOND MOST INTERMEDIATE NEEDS; PERSONAL HISTORY, AND LEISURE TIEM.</a:t>
            </a:r>
          </a:p>
          <a:p>
            <a:r>
              <a:rPr lang="en-US" sz="2000" dirty="0"/>
              <a:t>UTTERANCE LENGTH INCREASES SLIGHTLY BUT THERE MAY BE LONG PAUSES.</a:t>
            </a:r>
          </a:p>
          <a:p>
            <a:r>
              <a:rPr lang="en-US" sz="2000" dirty="0"/>
              <a:t>PRONUNCIAITON MAY CONTINUE TO BE INFLUENCED BY FIRST LANGUAGE.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549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F8B29-0F7A-4471-8231-08B449CAA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INTERMEDIATE-HIGH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858DF-34F4-4C82-B414-43ED6B29D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ABLE TO HANDLE SUCCESSFULLY MOST UNCOMPLICATED COMMUNICATIVE TASKS AND SOCIAL SITUATIONS.  </a:t>
            </a:r>
          </a:p>
          <a:p>
            <a:r>
              <a:rPr lang="es-ES" sz="2000" dirty="0"/>
              <a:t>CAN INITIATE, SUSTAIN, AND CLOSE A GENERAL COMVERSAITON WITH A NUMBER OF STRATEGIES TO ADDRESS THE TOPIC.</a:t>
            </a:r>
          </a:p>
          <a:p>
            <a:r>
              <a:rPr lang="es-ES" sz="2000" dirty="0"/>
              <a:t>CONNECTED DISCOURSE, PARTICULARLY FOR SIMPLE NARRATION AND DESCRIPTION.</a:t>
            </a:r>
          </a:p>
          <a:p>
            <a:r>
              <a:rPr lang="es-ES" sz="2000" dirty="0"/>
              <a:t>THE SPEAKER CAN BE UNDERSTOOD BY OTHERS BUT REPETITION MAY OCCCUR.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9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45BDD-7603-475D-9997-E6D1A2DB4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Interview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EA9B5-BBDB-44DE-87A1-E02567029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000" dirty="0" err="1"/>
              <a:t>Part</a:t>
            </a:r>
            <a:r>
              <a:rPr lang="es-ES" sz="2000" dirty="0"/>
              <a:t> </a:t>
            </a:r>
            <a:r>
              <a:rPr lang="es-ES" sz="2000" dirty="0" err="1"/>
              <a:t>One</a:t>
            </a:r>
            <a:r>
              <a:rPr lang="es-ES" sz="2000" dirty="0"/>
              <a:t> </a:t>
            </a:r>
            <a:r>
              <a:rPr lang="es-ES" dirty="0"/>
              <a:t>- Speaker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asked</a:t>
            </a:r>
            <a:r>
              <a:rPr lang="es-ES" dirty="0"/>
              <a:t> </a:t>
            </a:r>
            <a:r>
              <a:rPr lang="es-ES" dirty="0" err="1"/>
              <a:t>questions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sz="2000" dirty="0" err="1"/>
              <a:t>Part</a:t>
            </a:r>
            <a:r>
              <a:rPr lang="es-ES" sz="2000" dirty="0"/>
              <a:t> </a:t>
            </a:r>
            <a:r>
              <a:rPr lang="es-ES" sz="2000" dirty="0" err="1"/>
              <a:t>Two</a:t>
            </a:r>
            <a:r>
              <a:rPr lang="es-ES" sz="2000" dirty="0"/>
              <a:t>- </a:t>
            </a:r>
            <a:r>
              <a:rPr lang="es-ES" dirty="0"/>
              <a:t>Speaker Will be </a:t>
            </a:r>
            <a:r>
              <a:rPr lang="es-ES" dirty="0" err="1"/>
              <a:t>given</a:t>
            </a:r>
            <a:r>
              <a:rPr lang="es-ES" dirty="0"/>
              <a:t> a </a:t>
            </a:r>
            <a:r>
              <a:rPr lang="es-ES" dirty="0" err="1"/>
              <a:t>situation</a:t>
            </a:r>
            <a:r>
              <a:rPr lang="es-ES" dirty="0"/>
              <a:t> and </a:t>
            </a:r>
            <a:r>
              <a:rPr lang="es-ES" dirty="0" err="1"/>
              <a:t>discuss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.</a:t>
            </a:r>
          </a:p>
          <a:p>
            <a:r>
              <a:rPr lang="es-ES" sz="2000" dirty="0" err="1"/>
              <a:t>Examples</a:t>
            </a:r>
            <a:r>
              <a:rPr lang="es-ES" sz="2000" dirty="0"/>
              <a:t>:</a:t>
            </a:r>
          </a:p>
          <a:p>
            <a:r>
              <a:rPr lang="es-ES" dirty="0" err="1"/>
              <a:t>Comparison</a:t>
            </a:r>
            <a:r>
              <a:rPr lang="es-ES" dirty="0"/>
              <a:t> </a:t>
            </a:r>
            <a:r>
              <a:rPr lang="es-ES" dirty="0" err="1"/>
              <a:t>between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now</a:t>
            </a:r>
            <a:r>
              <a:rPr lang="es-ES" dirty="0"/>
              <a:t> and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ten </a:t>
            </a:r>
            <a:r>
              <a:rPr lang="es-ES" dirty="0" err="1"/>
              <a:t>years</a:t>
            </a:r>
            <a:r>
              <a:rPr lang="es-ES" dirty="0"/>
              <a:t> ago. </a:t>
            </a:r>
            <a:r>
              <a:rPr lang="es-ES" dirty="0" err="1"/>
              <a:t>Give</a:t>
            </a:r>
            <a:r>
              <a:rPr lang="es-ES" dirty="0"/>
              <a:t> </a:t>
            </a:r>
            <a:r>
              <a:rPr lang="es-ES" dirty="0" err="1"/>
              <a:t>details</a:t>
            </a:r>
            <a:r>
              <a:rPr lang="es-ES" dirty="0"/>
              <a:t>, </a:t>
            </a:r>
            <a:r>
              <a:rPr lang="es-ES" dirty="0" err="1"/>
              <a:t>changes</a:t>
            </a:r>
            <a:r>
              <a:rPr lang="es-ES" dirty="0"/>
              <a:t>, positive and negative.</a:t>
            </a:r>
          </a:p>
          <a:p>
            <a:r>
              <a:rPr lang="es-ES" dirty="0" err="1"/>
              <a:t>Make</a:t>
            </a:r>
            <a:r>
              <a:rPr lang="es-ES" dirty="0"/>
              <a:t> </a:t>
            </a:r>
            <a:r>
              <a:rPr lang="es-ES" dirty="0" err="1"/>
              <a:t>arrangements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travel</a:t>
            </a:r>
            <a:r>
              <a:rPr lang="es-ES" dirty="0"/>
              <a:t> </a:t>
            </a:r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cities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visit</a:t>
            </a:r>
            <a:r>
              <a:rPr lang="es-ES" dirty="0"/>
              <a:t>, </a:t>
            </a:r>
            <a:r>
              <a:rPr lang="es-ES" dirty="0" err="1"/>
              <a:t>museums</a:t>
            </a:r>
            <a:r>
              <a:rPr lang="es-ES" dirty="0"/>
              <a:t>, cultural </a:t>
            </a:r>
            <a:r>
              <a:rPr lang="es-ES" dirty="0" err="1"/>
              <a:t>activities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interest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etc.</a:t>
            </a:r>
          </a:p>
          <a:p>
            <a:r>
              <a:rPr lang="es-ES" dirty="0"/>
              <a:t>Describe </a:t>
            </a:r>
            <a:r>
              <a:rPr lang="es-ES" dirty="0" err="1"/>
              <a:t>your</a:t>
            </a:r>
            <a:r>
              <a:rPr lang="es-ES" dirty="0"/>
              <a:t> favorite </a:t>
            </a:r>
            <a:r>
              <a:rPr lang="es-ES" dirty="0" err="1"/>
              <a:t>meal</a:t>
            </a:r>
            <a:r>
              <a:rPr lang="es-ES" dirty="0"/>
              <a:t> and </a:t>
            </a:r>
            <a:r>
              <a:rPr lang="es-ES" dirty="0" err="1"/>
              <a:t>drink</a:t>
            </a:r>
            <a:r>
              <a:rPr lang="es-ES" dirty="0"/>
              <a:t>. 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prepare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meal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Friends and </a:t>
            </a:r>
            <a:r>
              <a:rPr lang="es-ES" dirty="0" err="1"/>
              <a:t>family</a:t>
            </a:r>
            <a:r>
              <a:rPr lang="es-ES" dirty="0"/>
              <a:t> </a:t>
            </a:r>
            <a:r>
              <a:rPr lang="es-ES" dirty="0" err="1"/>
              <a:t>before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leave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trip</a:t>
            </a:r>
            <a:r>
              <a:rPr lang="es-ES" dirty="0"/>
              <a:t>. </a:t>
            </a:r>
            <a:r>
              <a:rPr lang="es-ES" dirty="0" err="1"/>
              <a:t>What</a:t>
            </a:r>
            <a:r>
              <a:rPr lang="es-ES" dirty="0"/>
              <a:t> 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buy</a:t>
            </a:r>
            <a:r>
              <a:rPr lang="es-ES" dirty="0"/>
              <a:t>, </a:t>
            </a:r>
            <a:r>
              <a:rPr lang="es-ES" dirty="0" err="1"/>
              <a:t>who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 </a:t>
            </a:r>
            <a:r>
              <a:rPr lang="es-ES" dirty="0" err="1"/>
              <a:t>you</a:t>
            </a:r>
            <a:r>
              <a:rPr lang="es-ES" dirty="0"/>
              <a:t> invite etc.?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4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D5FB-88D5-4FC8-B85E-9BB9A58C6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APPOINTMENTS FOR THE OPI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214F5-9A75-47D9-950F-0B0D456F0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100" dirty="0" err="1"/>
              <a:t>Select</a:t>
            </a:r>
            <a:r>
              <a:rPr lang="es-ES" sz="1100" dirty="0"/>
              <a:t> a date </a:t>
            </a:r>
            <a:r>
              <a:rPr lang="es-ES" sz="1100" dirty="0" err="1"/>
              <a:t>for</a:t>
            </a:r>
            <a:r>
              <a:rPr lang="es-ES" sz="1100" dirty="0"/>
              <a:t> </a:t>
            </a:r>
            <a:r>
              <a:rPr lang="es-ES" sz="1100" dirty="0" err="1"/>
              <a:t>the</a:t>
            </a:r>
            <a:r>
              <a:rPr lang="es-ES" sz="1100" dirty="0"/>
              <a:t> OPI </a:t>
            </a:r>
            <a:r>
              <a:rPr lang="es-ES" sz="1100" dirty="0" err="1"/>
              <a:t>from</a:t>
            </a:r>
            <a:r>
              <a:rPr lang="es-ES" sz="1100" dirty="0"/>
              <a:t> </a:t>
            </a:r>
            <a:r>
              <a:rPr lang="es-ES" sz="1100" dirty="0" err="1"/>
              <a:t>the</a:t>
            </a:r>
            <a:r>
              <a:rPr lang="es-ES" sz="1100" dirty="0"/>
              <a:t> </a:t>
            </a:r>
            <a:r>
              <a:rPr lang="es-ES" sz="1100" dirty="0" err="1"/>
              <a:t>list</a:t>
            </a:r>
            <a:r>
              <a:rPr lang="es-ES" sz="1100" dirty="0"/>
              <a:t>. </a:t>
            </a:r>
            <a:r>
              <a:rPr lang="es-ES" sz="1100" dirty="0" err="1"/>
              <a:t>Write</a:t>
            </a:r>
            <a:r>
              <a:rPr lang="es-ES" sz="1100" dirty="0"/>
              <a:t> </a:t>
            </a:r>
            <a:r>
              <a:rPr lang="es-ES" sz="1100" dirty="0" err="1"/>
              <a:t>an</a:t>
            </a:r>
            <a:r>
              <a:rPr lang="es-ES" sz="1100" dirty="0"/>
              <a:t> email </a:t>
            </a:r>
            <a:r>
              <a:rPr lang="es-ES" sz="1100" dirty="0" err="1"/>
              <a:t>to</a:t>
            </a:r>
            <a:r>
              <a:rPr lang="es-ES" sz="1100" dirty="0"/>
              <a:t> me </a:t>
            </a:r>
            <a:r>
              <a:rPr lang="es-ES" sz="1100" dirty="0" err="1"/>
              <a:t>informing</a:t>
            </a:r>
            <a:r>
              <a:rPr lang="es-ES" sz="1100" dirty="0"/>
              <a:t> me </a:t>
            </a:r>
            <a:r>
              <a:rPr lang="es-ES" sz="1100" dirty="0" err="1"/>
              <a:t>of</a:t>
            </a:r>
            <a:r>
              <a:rPr lang="es-ES" sz="1100" dirty="0"/>
              <a:t> </a:t>
            </a:r>
            <a:r>
              <a:rPr lang="es-ES" sz="1100" dirty="0" err="1"/>
              <a:t>your</a:t>
            </a:r>
            <a:r>
              <a:rPr lang="es-ES" sz="1100" dirty="0"/>
              <a:t> date and time.</a:t>
            </a:r>
          </a:p>
          <a:p>
            <a:r>
              <a:rPr lang="es-ES" sz="1100" dirty="0"/>
              <a:t>SEPTEMBER</a:t>
            </a:r>
            <a:r>
              <a:rPr lang="en-US" sz="1100" dirty="0"/>
              <a:t> 8- 5:00 PM</a:t>
            </a:r>
          </a:p>
          <a:p>
            <a:r>
              <a:rPr lang="en-US" sz="1100" dirty="0"/>
              <a:t>SEPTEMBER 8- 5:30 PM</a:t>
            </a:r>
          </a:p>
          <a:p>
            <a:r>
              <a:rPr lang="en-US" sz="1100" dirty="0"/>
              <a:t>SEPTEMBER 8- 6:00 PM</a:t>
            </a:r>
          </a:p>
          <a:p>
            <a:r>
              <a:rPr lang="en-US" sz="1100" dirty="0"/>
              <a:t>SEPTEMBER 8- 6:30 PM</a:t>
            </a:r>
          </a:p>
          <a:p>
            <a:r>
              <a:rPr lang="en-US" sz="1100" dirty="0"/>
              <a:t>SEPTEMBER 8- 7:00 PM</a:t>
            </a:r>
          </a:p>
          <a:p>
            <a:r>
              <a:rPr lang="en-US" sz="1100" dirty="0"/>
              <a:t>SEPTEMBER 8- 7:30 PM</a:t>
            </a:r>
          </a:p>
          <a:p>
            <a:r>
              <a:rPr lang="en-US" sz="1100" dirty="0"/>
              <a:t>SEPTEMBER 9- 5:00 PM</a:t>
            </a:r>
          </a:p>
          <a:p>
            <a:r>
              <a:rPr lang="es-ES" sz="1100" dirty="0"/>
              <a:t>SEPTEMBER 9- 5:30 PM</a:t>
            </a:r>
          </a:p>
          <a:p>
            <a:r>
              <a:rPr lang="es-ES" sz="1100" dirty="0"/>
              <a:t>SEPTEMBER 9- 6:00 PM</a:t>
            </a:r>
          </a:p>
          <a:p>
            <a:r>
              <a:rPr lang="es-ES" sz="1100" dirty="0"/>
              <a:t>SEPTEMBER 9. 6:30 PM</a:t>
            </a:r>
          </a:p>
          <a:p>
            <a:r>
              <a:rPr lang="es-ES" sz="1100" dirty="0"/>
              <a:t>SEPTEMBER 9- 7:00 PM</a:t>
            </a:r>
          </a:p>
          <a:p>
            <a:r>
              <a:rPr lang="es-ES" sz="1100" dirty="0"/>
              <a:t>SEPTEMBER 9- 7:30 PM</a:t>
            </a:r>
          </a:p>
          <a:p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10008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467E5-C259-435E-BFD5-0EE3F61AF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THANK YOU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2820D-3339-49D9-B177-18B6C8587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PLEASE RESPOND WITH THE DATE AND TIME BY MONDAY, SEPTEMBER 6TH.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86275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408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Oral Proficiency Exam</vt:lpstr>
      <vt:lpstr>INTERMEDIATE LEVEL CHARACTERISTICS</vt:lpstr>
      <vt:lpstr>INTERMEDIATE-LOW</vt:lpstr>
      <vt:lpstr>INTERMEDIATE-MID</vt:lpstr>
      <vt:lpstr>INTERMEDIATE-HIGH</vt:lpstr>
      <vt:lpstr>Two Part Interview</vt:lpstr>
      <vt:lpstr>APPOINTMENTS FOR THE OPI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Proficiency Exam</dc:title>
  <dc:creator>Maria Redmon</dc:creator>
  <cp:lastModifiedBy>Maria Redmon</cp:lastModifiedBy>
  <cp:revision>3</cp:revision>
  <cp:lastPrinted>2021-09-01T02:12:24Z</cp:lastPrinted>
  <dcterms:created xsi:type="dcterms:W3CDTF">2021-09-01T01:28:48Z</dcterms:created>
  <dcterms:modified xsi:type="dcterms:W3CDTF">2021-09-01T16:00:33Z</dcterms:modified>
</cp:coreProperties>
</file>